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18"/>
  </p:notesMasterIdLst>
  <p:sldIdLst>
    <p:sldId id="278" r:id="rId2"/>
    <p:sldId id="257" r:id="rId3"/>
    <p:sldId id="258" r:id="rId4"/>
    <p:sldId id="259" r:id="rId5"/>
    <p:sldId id="279" r:id="rId6"/>
    <p:sldId id="280" r:id="rId7"/>
    <p:sldId id="264" r:id="rId8"/>
    <p:sldId id="265" r:id="rId9"/>
    <p:sldId id="266" r:id="rId10"/>
    <p:sldId id="269" r:id="rId11"/>
    <p:sldId id="263" r:id="rId12"/>
    <p:sldId id="273" r:id="rId13"/>
    <p:sldId id="274" r:id="rId14"/>
    <p:sldId id="270" r:id="rId15"/>
    <p:sldId id="27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868D8-275F-4A9D-8605-1C1F16955D1C}" type="doc">
      <dgm:prSet loTypeId="urn:microsoft.com/office/officeart/2008/layout/VerticalCurvedList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96EC9B0-3672-4F40-8B17-BDDD9FBCE292}">
      <dgm:prSet phldrT="[Текст]" custT="1"/>
      <dgm:spPr/>
      <dgm:t>
        <a:bodyPr/>
        <a:lstStyle/>
        <a:p>
          <a:pPr algn="just"/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вільне</a:t>
          </a: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володіння</a:t>
          </a: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державною </a:t>
          </a:r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мовою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3E475-1BD9-4578-97B4-64E2A03CE50F}" type="parTrans" cxnId="{C68E75C9-930B-4034-8F41-D9D0DEF401D9}">
      <dgm:prSet/>
      <dgm:spPr/>
      <dgm:t>
        <a:bodyPr/>
        <a:lstStyle/>
        <a:p>
          <a:endParaRPr lang="ru-RU"/>
        </a:p>
      </dgm:t>
    </dgm:pt>
    <dgm:pt modelId="{2B02D8C3-27BA-4780-8FF8-B0C4B10DF590}" type="sibTrans" cxnId="{C68E75C9-930B-4034-8F41-D9D0DEF401D9}">
      <dgm:prSet/>
      <dgm:spPr/>
      <dgm:t>
        <a:bodyPr/>
        <a:lstStyle/>
        <a:p>
          <a:endParaRPr lang="ru-RU"/>
        </a:p>
      </dgm:t>
    </dgm:pt>
    <dgm:pt modelId="{9A2E8186-8636-44C3-B90D-543E2C4C9206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15007-15F0-4E5E-8CEF-76145343D32F}" type="parTrans" cxnId="{4B207A08-915D-4EF4-9F80-9FE49C6D219F}">
      <dgm:prSet/>
      <dgm:spPr/>
      <dgm:t>
        <a:bodyPr/>
        <a:lstStyle/>
        <a:p>
          <a:endParaRPr lang="ru-RU"/>
        </a:p>
      </dgm:t>
    </dgm:pt>
    <dgm:pt modelId="{5D945E1C-8FC3-4846-A0CA-5A23760197F4}" type="sibTrans" cxnId="{4B207A08-915D-4EF4-9F80-9FE49C6D219F}">
      <dgm:prSet/>
      <dgm:spPr/>
      <dgm:t>
        <a:bodyPr/>
        <a:lstStyle/>
        <a:p>
          <a:endParaRPr lang="ru-RU"/>
        </a:p>
      </dgm:t>
    </dgm:pt>
    <dgm:pt modelId="{4156D295-970F-4747-B609-ADDA67D5DCF0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4C6D2-4439-4612-907E-0FD7C25A4B97}" type="parTrans" cxnId="{27B1DB9E-2ECF-424B-81C1-B7D002D79459}">
      <dgm:prSet/>
      <dgm:spPr/>
      <dgm:t>
        <a:bodyPr/>
        <a:lstStyle/>
        <a:p>
          <a:endParaRPr lang="ru-RU"/>
        </a:p>
      </dgm:t>
    </dgm:pt>
    <dgm:pt modelId="{B1184043-6B32-4E2E-B930-14B96C0A60C9}" type="sibTrans" cxnId="{27B1DB9E-2ECF-424B-81C1-B7D002D79459}">
      <dgm:prSet/>
      <dgm:spPr/>
      <dgm:t>
        <a:bodyPr/>
        <a:lstStyle/>
        <a:p>
          <a:endParaRPr lang="ru-RU"/>
        </a:p>
      </dgm:t>
    </dgm:pt>
    <dgm:pt modelId="{3CBBBEBF-7457-4B5B-B6D7-D3EC134D4C7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1733D-5C09-45AE-9C3C-18AF153917CE}" type="parTrans" cxnId="{B94824E8-B5BB-4F97-96C8-AA93FB381A5F}">
      <dgm:prSet/>
      <dgm:spPr/>
      <dgm:t>
        <a:bodyPr/>
        <a:lstStyle/>
        <a:p>
          <a:endParaRPr lang="ru-RU"/>
        </a:p>
      </dgm:t>
    </dgm:pt>
    <dgm:pt modelId="{A77A89FA-CCF1-4B2E-BC56-350AB703D117}" type="sibTrans" cxnId="{B94824E8-B5BB-4F97-96C8-AA93FB381A5F}">
      <dgm:prSet/>
      <dgm:spPr/>
      <dgm:t>
        <a:bodyPr/>
        <a:lstStyle/>
        <a:p>
          <a:endParaRPr lang="ru-RU"/>
        </a:p>
      </dgm:t>
    </dgm:pt>
    <dgm:pt modelId="{5681FF15-B26C-40ED-BBC6-504A5AAC03A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8D603-10F6-4DC2-A5DB-DAF694C8C598}" type="parTrans" cxnId="{9CAF4549-D355-4E01-BFF8-B720EDE74E0E}">
      <dgm:prSet/>
      <dgm:spPr/>
      <dgm:t>
        <a:bodyPr/>
        <a:lstStyle/>
        <a:p>
          <a:endParaRPr lang="ru-RU"/>
        </a:p>
      </dgm:t>
    </dgm:pt>
    <dgm:pt modelId="{CD76809D-72E4-4E08-960F-F481E14613AA}" type="sibTrans" cxnId="{9CAF4549-D355-4E01-BFF8-B720EDE74E0E}">
      <dgm:prSet/>
      <dgm:spPr/>
      <dgm:t>
        <a:bodyPr/>
        <a:lstStyle/>
        <a:p>
          <a:endParaRPr lang="ru-RU"/>
        </a:p>
      </dgm:t>
    </dgm:pt>
    <dgm:pt modelId="{36646A53-5D87-4B2A-8B0F-3F6A523826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51389-753B-4A45-BF26-B05635A70D79}" type="parTrans" cxnId="{32512F91-5284-4D27-93E0-CC82CC0BFDBD}">
      <dgm:prSet/>
      <dgm:spPr/>
      <dgm:t>
        <a:bodyPr/>
        <a:lstStyle/>
        <a:p>
          <a:endParaRPr lang="ru-RU"/>
        </a:p>
      </dgm:t>
    </dgm:pt>
    <dgm:pt modelId="{C5A4C109-66BC-4F87-A2DD-DD526F4887E4}" type="sibTrans" cxnId="{32512F91-5284-4D27-93E0-CC82CC0BFDBD}">
      <dgm:prSet/>
      <dgm:spPr/>
      <dgm:t>
        <a:bodyPr/>
        <a:lstStyle/>
        <a:p>
          <a:endParaRPr lang="ru-RU"/>
        </a:p>
      </dgm:t>
    </dgm:pt>
    <dgm:pt modelId="{9E1FEBD2-F8B2-4F6A-A1F9-F7F50F3577E5}">
      <dgm:prSet/>
      <dgm:spPr/>
      <dgm:t>
        <a:bodyPr/>
        <a:lstStyle/>
        <a:p>
          <a:endParaRPr lang="ru-RU" dirty="0"/>
        </a:p>
      </dgm:t>
    </dgm:pt>
    <dgm:pt modelId="{FB4EFA1C-8143-4AB1-A556-3A343D881CAD}" type="parTrans" cxnId="{DF162A01-FBA3-4693-BED5-CA8D2056336F}">
      <dgm:prSet/>
      <dgm:spPr/>
      <dgm:t>
        <a:bodyPr/>
        <a:lstStyle/>
        <a:p>
          <a:endParaRPr lang="ru-RU"/>
        </a:p>
      </dgm:t>
    </dgm:pt>
    <dgm:pt modelId="{1DB119CF-2140-436A-97EB-4656B3D561E7}" type="sibTrans" cxnId="{DF162A01-FBA3-4693-BED5-CA8D2056336F}">
      <dgm:prSet/>
      <dgm:spPr/>
      <dgm:t>
        <a:bodyPr/>
        <a:lstStyle/>
        <a:p>
          <a:endParaRPr lang="ru-RU"/>
        </a:p>
      </dgm:t>
    </dgm:pt>
    <dgm:pt modelId="{A99E784D-F963-49E0-8245-EC36055FB265}">
      <dgm:prSet/>
      <dgm:spPr/>
      <dgm:t>
        <a:bodyPr/>
        <a:lstStyle/>
        <a:p>
          <a:endParaRPr lang="ru-RU"/>
        </a:p>
      </dgm:t>
    </dgm:pt>
    <dgm:pt modelId="{38EB4739-23C1-402D-9B84-645AC2D7FD9A}" type="parTrans" cxnId="{2C977271-6E78-456B-97EE-11BA80B89E54}">
      <dgm:prSet/>
      <dgm:spPr/>
      <dgm:t>
        <a:bodyPr/>
        <a:lstStyle/>
        <a:p>
          <a:endParaRPr lang="ru-RU"/>
        </a:p>
      </dgm:t>
    </dgm:pt>
    <dgm:pt modelId="{8CD475CC-6CF2-4234-8F2F-B91CD57E6A4D}" type="sibTrans" cxnId="{2C977271-6E78-456B-97EE-11BA80B89E54}">
      <dgm:prSet/>
      <dgm:spPr/>
      <dgm:t>
        <a:bodyPr/>
        <a:lstStyle/>
        <a:p>
          <a:endParaRPr lang="ru-RU"/>
        </a:p>
      </dgm:t>
    </dgm:pt>
    <dgm:pt modelId="{4B577257-53E9-492A-90D4-78EB56DD99CB}">
      <dgm:prSet custT="1"/>
      <dgm:spPr/>
      <dgm:t>
        <a:bodyPr/>
        <a:lstStyle/>
        <a:p>
          <a:r>
            <a:rPr lang="ru-RU" sz="2900" dirty="0" smtClean="0"/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природничих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наук, 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техніки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9C69C1-A7B9-4767-A4C2-C9BE1389924B}" type="parTrans" cxnId="{123A6A0C-CC72-4453-97E1-836B7508288C}">
      <dgm:prSet/>
      <dgm:spPr/>
      <dgm:t>
        <a:bodyPr/>
        <a:lstStyle/>
        <a:p>
          <a:endParaRPr lang="ru-RU"/>
        </a:p>
      </dgm:t>
    </dgm:pt>
    <dgm:pt modelId="{0B101C66-BF1B-417D-BCD1-0650D565CC33}" type="sibTrans" cxnId="{123A6A0C-CC72-4453-97E1-836B7508288C}">
      <dgm:prSet/>
      <dgm:spPr/>
      <dgm:t>
        <a:bodyPr/>
        <a:lstStyle/>
        <a:p>
          <a:endParaRPr lang="ru-RU"/>
        </a:p>
      </dgm:t>
    </dgm:pt>
    <dgm:pt modelId="{A20380AA-9CB2-4FD7-9187-EAB6BCC65DAC}">
      <dgm:prSet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 впродовж життя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96D40-8E3B-4A47-BCD6-1BEED5353521}" type="parTrans" cxnId="{49B49989-0D07-4C37-84BE-9EFCCAA2FD96}">
      <dgm:prSet/>
      <dgm:spPr/>
      <dgm:t>
        <a:bodyPr/>
        <a:lstStyle/>
        <a:p>
          <a:endParaRPr lang="ru-RU"/>
        </a:p>
      </dgm:t>
    </dgm:pt>
    <dgm:pt modelId="{0D30B3A7-D8A1-418A-A9AC-255F50716091}" type="sibTrans" cxnId="{49B49989-0D07-4C37-84BE-9EFCCAA2FD96}">
      <dgm:prSet/>
      <dgm:spPr/>
      <dgm:t>
        <a:bodyPr/>
        <a:lstStyle/>
        <a:p>
          <a:endParaRPr lang="ru-RU"/>
        </a:p>
      </dgm:t>
    </dgm:pt>
    <dgm:pt modelId="{345EF374-94A0-4625-AEE9-116848ADB502}">
      <dgm:prSet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культурна компетентність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88109-2D47-454A-8E34-C9C9E4EB8D3A}" type="parTrans" cxnId="{06FFD2C4-2AC7-4F7C-AEC3-A2E5B7A4FB82}">
      <dgm:prSet/>
      <dgm:spPr/>
      <dgm:t>
        <a:bodyPr/>
        <a:lstStyle/>
        <a:p>
          <a:endParaRPr lang="ru-RU"/>
        </a:p>
      </dgm:t>
    </dgm:pt>
    <dgm:pt modelId="{99771396-3415-4A86-89D2-073A5373CE30}" type="sibTrans" cxnId="{06FFD2C4-2AC7-4F7C-AEC3-A2E5B7A4FB82}">
      <dgm:prSet/>
      <dgm:spPr/>
      <dgm:t>
        <a:bodyPr/>
        <a:lstStyle/>
        <a:p>
          <a:endParaRPr lang="ru-RU"/>
        </a:p>
      </dgm:t>
    </dgm:pt>
    <dgm:pt modelId="{FCC10C7F-6647-4D01-8670-7D6EDDB22D42}">
      <dgm:prSet custT="1"/>
      <dgm:spPr/>
      <dgm:t>
        <a:bodyPr/>
        <a:lstStyle/>
        <a:p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математична</a:t>
          </a: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86E10-8702-4AE5-8A08-070CA30BC290}" type="parTrans" cxnId="{AC7EB856-D704-4C83-8D57-675857654533}">
      <dgm:prSet/>
      <dgm:spPr/>
      <dgm:t>
        <a:bodyPr/>
        <a:lstStyle/>
        <a:p>
          <a:endParaRPr lang="ru-RU"/>
        </a:p>
      </dgm:t>
    </dgm:pt>
    <dgm:pt modelId="{D948395D-983E-4ED4-941D-9D7BC825C7CA}" type="sibTrans" cxnId="{AC7EB856-D704-4C83-8D57-675857654533}">
      <dgm:prSet/>
      <dgm:spPr/>
      <dgm:t>
        <a:bodyPr/>
        <a:lstStyle/>
        <a:p>
          <a:endParaRPr lang="ru-RU"/>
        </a:p>
      </dgm:t>
    </dgm:pt>
    <dgm:pt modelId="{1116F57C-3E97-4618-876D-62476F3E3351}">
      <dgm:prSet custT="1"/>
      <dgm:spPr/>
      <dgm:t>
        <a:bodyPr/>
        <a:lstStyle/>
        <a:p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інформаційно-комунікаційна</a:t>
          </a: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EEDF5-5CA7-4354-AD53-DB8F9C434215}" type="parTrans" cxnId="{8E8CF20D-9FCD-4AF7-9595-437EFC3AB2ED}">
      <dgm:prSet/>
      <dgm:spPr/>
      <dgm:t>
        <a:bodyPr/>
        <a:lstStyle/>
        <a:p>
          <a:endParaRPr lang="ru-RU"/>
        </a:p>
      </dgm:t>
    </dgm:pt>
    <dgm:pt modelId="{CE329E9D-074D-4207-97C2-9F4C962F4194}" type="sibTrans" cxnId="{8E8CF20D-9FCD-4AF7-9595-437EFC3AB2ED}">
      <dgm:prSet/>
      <dgm:spPr/>
      <dgm:t>
        <a:bodyPr/>
        <a:lstStyle/>
        <a:p>
          <a:endParaRPr lang="ru-RU"/>
        </a:p>
      </dgm:t>
    </dgm:pt>
    <dgm:pt modelId="{15D54313-CC1F-40D0-85E4-809F01B262C9}">
      <dgm:prSet/>
      <dgm:spPr/>
      <dgm:t>
        <a:bodyPr/>
        <a:lstStyle/>
        <a:p>
          <a:endParaRPr lang="ru-RU"/>
        </a:p>
      </dgm:t>
    </dgm:pt>
    <dgm:pt modelId="{80830F06-081A-446D-A885-B00340693A60}" type="parTrans" cxnId="{EF7EEFDA-E523-442F-BCC6-AB8B8D272B5D}">
      <dgm:prSet/>
      <dgm:spPr/>
      <dgm:t>
        <a:bodyPr/>
        <a:lstStyle/>
        <a:p>
          <a:endParaRPr lang="ru-RU"/>
        </a:p>
      </dgm:t>
    </dgm:pt>
    <dgm:pt modelId="{E1ED5849-8730-42B8-A47E-BDDB2E5137A7}" type="sibTrans" cxnId="{EF7EEFDA-E523-442F-BCC6-AB8B8D272B5D}">
      <dgm:prSet/>
      <dgm:spPr/>
      <dgm:t>
        <a:bodyPr/>
        <a:lstStyle/>
        <a:p>
          <a:endParaRPr lang="ru-RU"/>
        </a:p>
      </dgm:t>
    </dgm:pt>
    <dgm:pt modelId="{CA871691-CC79-465F-8A01-E2C8CCE4107D}">
      <dgm:prSet/>
      <dgm:spPr/>
      <dgm:t>
        <a:bodyPr/>
        <a:lstStyle/>
        <a:p>
          <a:endParaRPr lang="ru-RU"/>
        </a:p>
      </dgm:t>
    </dgm:pt>
    <dgm:pt modelId="{2D6B4FA7-ADA6-4CC1-A5AC-E484534EA602}" type="parTrans" cxnId="{5615D339-8371-4E73-98E5-BAAAF0408D83}">
      <dgm:prSet/>
      <dgm:spPr/>
      <dgm:t>
        <a:bodyPr/>
        <a:lstStyle/>
        <a:p>
          <a:endParaRPr lang="ru-RU"/>
        </a:p>
      </dgm:t>
    </dgm:pt>
    <dgm:pt modelId="{44557B03-60B3-4AA8-892B-2DA332D33EC6}" type="sibTrans" cxnId="{5615D339-8371-4E73-98E5-BAAAF0408D83}">
      <dgm:prSet/>
      <dgm:spPr/>
      <dgm:t>
        <a:bodyPr/>
        <a:lstStyle/>
        <a:p>
          <a:endParaRPr lang="ru-RU"/>
        </a:p>
      </dgm:t>
    </dgm:pt>
    <dgm:pt modelId="{21C5E19A-7A67-4D2E-ADD1-A45F09B16567}">
      <dgm:prSet/>
      <dgm:spPr/>
      <dgm:t>
        <a:bodyPr/>
        <a:lstStyle/>
        <a:p>
          <a:endParaRPr lang="ru-RU"/>
        </a:p>
      </dgm:t>
    </dgm:pt>
    <dgm:pt modelId="{07A7A90D-C6AB-49B4-855B-375B35F39007}" type="parTrans" cxnId="{D11BD1CC-66F7-4067-B7BF-B50F0CA8707F}">
      <dgm:prSet/>
      <dgm:spPr/>
      <dgm:t>
        <a:bodyPr/>
        <a:lstStyle/>
        <a:p>
          <a:endParaRPr lang="ru-RU"/>
        </a:p>
      </dgm:t>
    </dgm:pt>
    <dgm:pt modelId="{F9D20E82-23E2-49D9-AFA7-5B2D69441BEC}" type="sibTrans" cxnId="{D11BD1CC-66F7-4067-B7BF-B50F0CA8707F}">
      <dgm:prSet/>
      <dgm:spPr/>
      <dgm:t>
        <a:bodyPr/>
        <a:lstStyle/>
        <a:p>
          <a:endParaRPr lang="ru-RU"/>
        </a:p>
      </dgm:t>
    </dgm:pt>
    <dgm:pt modelId="{BBC47BA3-B0C4-4CE2-AC7C-ED597AD9BE94}">
      <dgm:prSet/>
      <dgm:spPr/>
      <dgm:t>
        <a:bodyPr/>
        <a:lstStyle/>
        <a:p>
          <a:endParaRPr lang="ru-RU"/>
        </a:p>
      </dgm:t>
    </dgm:pt>
    <dgm:pt modelId="{012A65FA-5704-44F6-8354-352D2875C749}" type="parTrans" cxnId="{68B896C8-5C9A-47D2-9F0E-8AFA83978B6F}">
      <dgm:prSet/>
      <dgm:spPr/>
      <dgm:t>
        <a:bodyPr/>
        <a:lstStyle/>
        <a:p>
          <a:endParaRPr lang="ru-RU"/>
        </a:p>
      </dgm:t>
    </dgm:pt>
    <dgm:pt modelId="{A1959102-EA69-4B33-998A-76B87A392080}" type="sibTrans" cxnId="{68B896C8-5C9A-47D2-9F0E-8AFA83978B6F}">
      <dgm:prSet/>
      <dgm:spPr/>
      <dgm:t>
        <a:bodyPr/>
        <a:lstStyle/>
        <a:p>
          <a:endParaRPr lang="ru-RU"/>
        </a:p>
      </dgm:t>
    </dgm:pt>
    <dgm:pt modelId="{6C6B73B4-9068-4FD6-B07A-208C3935B0AF}">
      <dgm:prSet custT="1"/>
      <dgm:spPr/>
      <dgm:t>
        <a:bodyPr/>
        <a:lstStyle/>
        <a:p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підприємливість</a:t>
          </a: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фінансова</a:t>
          </a:r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грамотність</a:t>
          </a:r>
          <a:endParaRPr lang="ru-RU" sz="2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88AD4-9D72-44E3-BFF4-D42C5B8BAF4F}" type="parTrans" cxnId="{BB90E231-7F5A-4980-AEC1-6B0F00B25E7A}">
      <dgm:prSet/>
      <dgm:spPr/>
      <dgm:t>
        <a:bodyPr/>
        <a:lstStyle/>
        <a:p>
          <a:endParaRPr lang="ru-RU"/>
        </a:p>
      </dgm:t>
    </dgm:pt>
    <dgm:pt modelId="{D5797725-E2FD-4553-AE6E-B1DF9A92D4C3}" type="sibTrans" cxnId="{BB90E231-7F5A-4980-AEC1-6B0F00B25E7A}">
      <dgm:prSet/>
      <dgm:spPr/>
      <dgm:t>
        <a:bodyPr/>
        <a:lstStyle/>
        <a:p>
          <a:endParaRPr lang="ru-RU"/>
        </a:p>
      </dgm:t>
    </dgm:pt>
    <dgm:pt modelId="{C4DF6476-D251-4CBC-BBEA-246BDCF2FF13}">
      <dgm:prSet/>
      <dgm:spPr/>
      <dgm:t>
        <a:bodyPr/>
        <a:lstStyle/>
        <a:p>
          <a:endParaRPr lang="ru-RU" smtClean="0"/>
        </a:p>
      </dgm:t>
    </dgm:pt>
    <dgm:pt modelId="{3CB08011-B48D-4E99-AEFE-8E76BEFA49E4}" type="parTrans" cxnId="{B40B8E07-8C9A-49CE-80A9-604121CF7852}">
      <dgm:prSet/>
      <dgm:spPr/>
      <dgm:t>
        <a:bodyPr/>
        <a:lstStyle/>
        <a:p>
          <a:endParaRPr lang="ru-RU"/>
        </a:p>
      </dgm:t>
    </dgm:pt>
    <dgm:pt modelId="{6EB29696-3610-42F5-B521-B79C787F1956}" type="sibTrans" cxnId="{B40B8E07-8C9A-49CE-80A9-604121CF7852}">
      <dgm:prSet/>
      <dgm:spPr/>
      <dgm:t>
        <a:bodyPr/>
        <a:lstStyle/>
        <a:p>
          <a:endParaRPr lang="ru-RU"/>
        </a:p>
      </dgm:t>
    </dgm:pt>
    <dgm:pt modelId="{C6316BA9-DCFA-4AC6-AC36-7AF887FACC2D}" type="pres">
      <dgm:prSet presAssocID="{7FB868D8-275F-4A9D-8605-1C1F16955D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0B8F787-21F0-4942-8A4F-6A6590DA5591}" type="pres">
      <dgm:prSet presAssocID="{7FB868D8-275F-4A9D-8605-1C1F16955D1C}" presName="Name1" presStyleCnt="0"/>
      <dgm:spPr/>
    </dgm:pt>
    <dgm:pt modelId="{486FAA86-D138-420D-B245-E417F9398F36}" type="pres">
      <dgm:prSet presAssocID="{7FB868D8-275F-4A9D-8605-1C1F16955D1C}" presName="cycle" presStyleCnt="0"/>
      <dgm:spPr/>
    </dgm:pt>
    <dgm:pt modelId="{C80DEA11-FC45-4740-85BC-6558839E144A}" type="pres">
      <dgm:prSet presAssocID="{7FB868D8-275F-4A9D-8605-1C1F16955D1C}" presName="srcNode" presStyleLbl="node1" presStyleIdx="0" presStyleCnt="7"/>
      <dgm:spPr/>
    </dgm:pt>
    <dgm:pt modelId="{5F1E35BA-B96A-4AAF-82B4-35F022652802}" type="pres">
      <dgm:prSet presAssocID="{7FB868D8-275F-4A9D-8605-1C1F16955D1C}" presName="conn" presStyleLbl="parChTrans1D2" presStyleIdx="0" presStyleCnt="1"/>
      <dgm:spPr/>
      <dgm:t>
        <a:bodyPr/>
        <a:lstStyle/>
        <a:p>
          <a:endParaRPr lang="ru-RU"/>
        </a:p>
      </dgm:t>
    </dgm:pt>
    <dgm:pt modelId="{63343BFD-B7BC-44B2-9264-AC3428A76F16}" type="pres">
      <dgm:prSet presAssocID="{7FB868D8-275F-4A9D-8605-1C1F16955D1C}" presName="extraNode" presStyleLbl="node1" presStyleIdx="0" presStyleCnt="7"/>
      <dgm:spPr/>
    </dgm:pt>
    <dgm:pt modelId="{0A505A3E-06C2-49B4-AB28-B6CC44CEDC4A}" type="pres">
      <dgm:prSet presAssocID="{7FB868D8-275F-4A9D-8605-1C1F16955D1C}" presName="dstNode" presStyleLbl="node1" presStyleIdx="0" presStyleCnt="7"/>
      <dgm:spPr/>
    </dgm:pt>
    <dgm:pt modelId="{B3490438-C193-4B69-9F00-3AF18C3767FE}" type="pres">
      <dgm:prSet presAssocID="{796EC9B0-3672-4F40-8B17-BDDD9FBCE29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96BCB-B58E-4ABA-83E2-4A863D20EB98}" type="pres">
      <dgm:prSet presAssocID="{796EC9B0-3672-4F40-8B17-BDDD9FBCE292}" presName="accent_1" presStyleCnt="0"/>
      <dgm:spPr/>
    </dgm:pt>
    <dgm:pt modelId="{32240C12-5083-4579-95DB-A613466E68B6}" type="pres">
      <dgm:prSet presAssocID="{796EC9B0-3672-4F40-8B17-BDDD9FBCE292}" presName="accentRepeatNode" presStyleLbl="solidFgAcc1" presStyleIdx="0" presStyleCnt="7"/>
      <dgm:spPr/>
    </dgm:pt>
    <dgm:pt modelId="{60F939ED-6A7A-4B32-924F-2C8FF8A1536C}" type="pres">
      <dgm:prSet presAssocID="{FCC10C7F-6647-4D01-8670-7D6EDDB22D4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41B35-6491-44DA-A4DD-00C64DCE348A}" type="pres">
      <dgm:prSet presAssocID="{FCC10C7F-6647-4D01-8670-7D6EDDB22D42}" presName="accent_2" presStyleCnt="0"/>
      <dgm:spPr/>
    </dgm:pt>
    <dgm:pt modelId="{F365DF49-2D00-473A-B62F-F1FD10BA35E1}" type="pres">
      <dgm:prSet presAssocID="{FCC10C7F-6647-4D01-8670-7D6EDDB22D42}" presName="accentRepeatNode" presStyleLbl="solidFgAcc1" presStyleIdx="1" presStyleCnt="7"/>
      <dgm:spPr/>
    </dgm:pt>
    <dgm:pt modelId="{E8009F68-D2E1-48EE-A603-F5A2013441C3}" type="pres">
      <dgm:prSet presAssocID="{4B577257-53E9-492A-90D4-78EB56DD99CB}" presName="text_3" presStyleLbl="node1" presStyleIdx="2" presStyleCnt="7" custLinFactNeighborX="-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5571A-D166-47C7-AD18-D64923CDAF35}" type="pres">
      <dgm:prSet presAssocID="{4B577257-53E9-492A-90D4-78EB56DD99CB}" presName="accent_3" presStyleCnt="0"/>
      <dgm:spPr/>
    </dgm:pt>
    <dgm:pt modelId="{7096D6E6-1F5F-4F2F-A6B8-6A8BC8DED8C2}" type="pres">
      <dgm:prSet presAssocID="{4B577257-53E9-492A-90D4-78EB56DD99CB}" presName="accentRepeatNode" presStyleLbl="solidFgAcc1" presStyleIdx="2" presStyleCnt="7"/>
      <dgm:spPr/>
    </dgm:pt>
    <dgm:pt modelId="{A972BE59-5FD4-4A1C-BEB2-6CE314916014}" type="pres">
      <dgm:prSet presAssocID="{1116F57C-3E97-4618-876D-62476F3E335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8945C-3222-4D82-B076-7F77147FDA50}" type="pres">
      <dgm:prSet presAssocID="{1116F57C-3E97-4618-876D-62476F3E3351}" presName="accent_4" presStyleCnt="0"/>
      <dgm:spPr/>
    </dgm:pt>
    <dgm:pt modelId="{9802CA34-E5C6-4461-93A2-9138BA44B351}" type="pres">
      <dgm:prSet presAssocID="{1116F57C-3E97-4618-876D-62476F3E3351}" presName="accentRepeatNode" presStyleLbl="solidFgAcc1" presStyleIdx="3" presStyleCnt="7"/>
      <dgm:spPr/>
    </dgm:pt>
    <dgm:pt modelId="{C3050BA9-BFEB-4095-ADF3-DEA935B95E71}" type="pres">
      <dgm:prSet presAssocID="{A20380AA-9CB2-4FD7-9187-EAB6BCC65DA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B5D25-D8E3-43AD-9E51-22F92D5F1547}" type="pres">
      <dgm:prSet presAssocID="{A20380AA-9CB2-4FD7-9187-EAB6BCC65DAC}" presName="accent_5" presStyleCnt="0"/>
      <dgm:spPr/>
    </dgm:pt>
    <dgm:pt modelId="{20D04F57-3295-4717-9781-77B221CC8489}" type="pres">
      <dgm:prSet presAssocID="{A20380AA-9CB2-4FD7-9187-EAB6BCC65DAC}" presName="accentRepeatNode" presStyleLbl="solidFgAcc1" presStyleIdx="4" presStyleCnt="7"/>
      <dgm:spPr/>
    </dgm:pt>
    <dgm:pt modelId="{088FC7A6-5745-40EC-9DFF-8A2185527EBD}" type="pres">
      <dgm:prSet presAssocID="{345EF374-94A0-4625-AEE9-116848ADB502}" presName="text_6" presStyleLbl="node1" presStyleIdx="5" presStyleCnt="7" custLinFactNeighborX="2477" custLinFactNeighborY="9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74456-82F9-44B2-9379-53EFBF5FEF81}" type="pres">
      <dgm:prSet presAssocID="{345EF374-94A0-4625-AEE9-116848ADB502}" presName="accent_6" presStyleCnt="0"/>
      <dgm:spPr/>
    </dgm:pt>
    <dgm:pt modelId="{3BB04288-C78E-4180-89EF-805B0C88C698}" type="pres">
      <dgm:prSet presAssocID="{345EF374-94A0-4625-AEE9-116848ADB502}" presName="accentRepeatNode" presStyleLbl="solidFgAcc1" presStyleIdx="5" presStyleCnt="7"/>
      <dgm:spPr/>
    </dgm:pt>
    <dgm:pt modelId="{BFD8E103-1622-45F8-8194-A6BB3EB6F277}" type="pres">
      <dgm:prSet presAssocID="{6C6B73B4-9068-4FD6-B07A-208C3935B0A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4C950-DDB7-463B-AD43-981E6F62E4C7}" type="pres">
      <dgm:prSet presAssocID="{6C6B73B4-9068-4FD6-B07A-208C3935B0AF}" presName="accent_7" presStyleCnt="0"/>
      <dgm:spPr/>
    </dgm:pt>
    <dgm:pt modelId="{5B9EE2F2-5051-43A4-A027-19A5E24113DD}" type="pres">
      <dgm:prSet presAssocID="{6C6B73B4-9068-4FD6-B07A-208C3935B0AF}" presName="accentRepeatNode" presStyleLbl="solidFgAcc1" presStyleIdx="6" presStyleCnt="7"/>
      <dgm:spPr/>
    </dgm:pt>
  </dgm:ptLst>
  <dgm:cxnLst>
    <dgm:cxn modelId="{4C112235-81F1-4A50-9A24-D32898DA82C9}" type="presOf" srcId="{796EC9B0-3672-4F40-8B17-BDDD9FBCE292}" destId="{B3490438-C193-4B69-9F00-3AF18C3767FE}" srcOrd="0" destOrd="0" presId="urn:microsoft.com/office/officeart/2008/layout/VerticalCurvedList"/>
    <dgm:cxn modelId="{65C989E4-7EF5-449D-B139-F5EB7B987DA0}" type="presOf" srcId="{FCC10C7F-6647-4D01-8670-7D6EDDB22D42}" destId="{60F939ED-6A7A-4B32-924F-2C8FF8A1536C}" srcOrd="0" destOrd="0" presId="urn:microsoft.com/office/officeart/2008/layout/VerticalCurvedList"/>
    <dgm:cxn modelId="{27B1DB9E-2ECF-424B-81C1-B7D002D79459}" srcId="{7FB868D8-275F-4A9D-8605-1C1F16955D1C}" destId="{4156D295-970F-4747-B609-ADDA67D5DCF0}" srcOrd="17" destOrd="0" parTransId="{6894C6D2-4439-4612-907E-0FD7C25A4B97}" sibTransId="{B1184043-6B32-4E2E-B930-14B96C0A60C9}"/>
    <dgm:cxn modelId="{B94824E8-B5BB-4F97-96C8-AA93FB381A5F}" srcId="{7FB868D8-275F-4A9D-8605-1C1F16955D1C}" destId="{3CBBBEBF-7457-4B5B-B6D7-D3EC134D4C76}" srcOrd="16" destOrd="0" parTransId="{00B1733D-5C09-45AE-9C3C-18AF153917CE}" sibTransId="{A77A89FA-CCF1-4B2E-BC56-350AB703D117}"/>
    <dgm:cxn modelId="{D11BD1CC-66F7-4067-B7BF-B50F0CA8707F}" srcId="{7FB868D8-275F-4A9D-8605-1C1F16955D1C}" destId="{21C5E19A-7A67-4D2E-ADD1-A45F09B16567}" srcOrd="9" destOrd="0" parTransId="{07A7A90D-C6AB-49B4-855B-375B35F39007}" sibTransId="{F9D20E82-23E2-49D9-AFA7-5B2D69441BEC}"/>
    <dgm:cxn modelId="{EF7EEFDA-E523-442F-BCC6-AB8B8D272B5D}" srcId="{7FB868D8-275F-4A9D-8605-1C1F16955D1C}" destId="{15D54313-CC1F-40D0-85E4-809F01B262C9}" srcOrd="12" destOrd="0" parTransId="{80830F06-081A-446D-A885-B00340693A60}" sibTransId="{E1ED5849-8730-42B8-A47E-BDDB2E5137A7}"/>
    <dgm:cxn modelId="{68B896C8-5C9A-47D2-9F0E-8AFA83978B6F}" srcId="{7FB868D8-275F-4A9D-8605-1C1F16955D1C}" destId="{BBC47BA3-B0C4-4CE2-AC7C-ED597AD9BE94}" srcOrd="8" destOrd="0" parTransId="{012A65FA-5704-44F6-8354-352D2875C749}" sibTransId="{A1959102-EA69-4B33-998A-76B87A392080}"/>
    <dgm:cxn modelId="{BB90E231-7F5A-4980-AEC1-6B0F00B25E7A}" srcId="{7FB868D8-275F-4A9D-8605-1C1F16955D1C}" destId="{6C6B73B4-9068-4FD6-B07A-208C3935B0AF}" srcOrd="6" destOrd="0" parTransId="{D3D88AD4-9D72-44E3-BFF4-D42C5B8BAF4F}" sibTransId="{D5797725-E2FD-4553-AE6E-B1DF9A92D4C3}"/>
    <dgm:cxn modelId="{C68E75C9-930B-4034-8F41-D9D0DEF401D9}" srcId="{7FB868D8-275F-4A9D-8605-1C1F16955D1C}" destId="{796EC9B0-3672-4F40-8B17-BDDD9FBCE292}" srcOrd="0" destOrd="0" parTransId="{1FC3E475-1BD9-4578-97B4-64E2A03CE50F}" sibTransId="{2B02D8C3-27BA-4780-8FF8-B0C4B10DF590}"/>
    <dgm:cxn modelId="{2E2F30C8-61EF-41F9-A04B-C013ED0BA4CF}" type="presOf" srcId="{1116F57C-3E97-4618-876D-62476F3E3351}" destId="{A972BE59-5FD4-4A1C-BEB2-6CE314916014}" srcOrd="0" destOrd="0" presId="urn:microsoft.com/office/officeart/2008/layout/VerticalCurvedList"/>
    <dgm:cxn modelId="{AC7EB856-D704-4C83-8D57-675857654533}" srcId="{7FB868D8-275F-4A9D-8605-1C1F16955D1C}" destId="{FCC10C7F-6647-4D01-8670-7D6EDDB22D42}" srcOrd="1" destOrd="0" parTransId="{5E686E10-8702-4AE5-8A08-070CA30BC290}" sibTransId="{D948395D-983E-4ED4-941D-9D7BC825C7CA}"/>
    <dgm:cxn modelId="{123A6A0C-CC72-4453-97E1-836B7508288C}" srcId="{7FB868D8-275F-4A9D-8605-1C1F16955D1C}" destId="{4B577257-53E9-492A-90D4-78EB56DD99CB}" srcOrd="2" destOrd="0" parTransId="{D59C69C1-A7B9-4767-A4C2-C9BE1389924B}" sibTransId="{0B101C66-BF1B-417D-BCD1-0650D565CC33}"/>
    <dgm:cxn modelId="{ABDE17FC-EE45-421F-9023-A841997A6053}" type="presOf" srcId="{6C6B73B4-9068-4FD6-B07A-208C3935B0AF}" destId="{BFD8E103-1622-45F8-8194-A6BB3EB6F277}" srcOrd="0" destOrd="0" presId="urn:microsoft.com/office/officeart/2008/layout/VerticalCurvedList"/>
    <dgm:cxn modelId="{DF162A01-FBA3-4693-BED5-CA8D2056336F}" srcId="{7FB868D8-275F-4A9D-8605-1C1F16955D1C}" destId="{9E1FEBD2-F8B2-4F6A-A1F9-F7F50F3577E5}" srcOrd="10" destOrd="0" parTransId="{FB4EFA1C-8143-4AB1-A556-3A343D881CAD}" sibTransId="{1DB119CF-2140-436A-97EB-4656B3D561E7}"/>
    <dgm:cxn modelId="{2BEF1076-E498-4E55-A534-67CDCE326E31}" type="presOf" srcId="{2B02D8C3-27BA-4780-8FF8-B0C4B10DF590}" destId="{5F1E35BA-B96A-4AAF-82B4-35F022652802}" srcOrd="0" destOrd="0" presId="urn:microsoft.com/office/officeart/2008/layout/VerticalCurvedList"/>
    <dgm:cxn modelId="{B40B8E07-8C9A-49CE-80A9-604121CF7852}" srcId="{7FB868D8-275F-4A9D-8605-1C1F16955D1C}" destId="{C4DF6476-D251-4CBC-BBEA-246BDCF2FF13}" srcOrd="7" destOrd="0" parTransId="{3CB08011-B48D-4E99-AEFE-8E76BEFA49E4}" sibTransId="{6EB29696-3610-42F5-B521-B79C787F1956}"/>
    <dgm:cxn modelId="{06FFD2C4-2AC7-4F7C-AEC3-A2E5B7A4FB82}" srcId="{7FB868D8-275F-4A9D-8605-1C1F16955D1C}" destId="{345EF374-94A0-4625-AEE9-116848ADB502}" srcOrd="5" destOrd="0" parTransId="{D7A88109-2D47-454A-8E34-C9C9E4EB8D3A}" sibTransId="{99771396-3415-4A86-89D2-073A5373CE30}"/>
    <dgm:cxn modelId="{4B207A08-915D-4EF4-9F80-9FE49C6D219F}" srcId="{7FB868D8-275F-4A9D-8605-1C1F16955D1C}" destId="{9A2E8186-8636-44C3-B90D-543E2C4C9206}" srcOrd="14" destOrd="0" parTransId="{B3A15007-15F0-4E5E-8CEF-76145343D32F}" sibTransId="{5D945E1C-8FC3-4846-A0CA-5A23760197F4}"/>
    <dgm:cxn modelId="{9CAF4549-D355-4E01-BFF8-B720EDE74E0E}" srcId="{7FB868D8-275F-4A9D-8605-1C1F16955D1C}" destId="{5681FF15-B26C-40ED-BBC6-504A5AAC03A2}" srcOrd="18" destOrd="0" parTransId="{4238D603-10F6-4DC2-A5DB-DAF694C8C598}" sibTransId="{CD76809D-72E4-4E08-960F-F481E14613AA}"/>
    <dgm:cxn modelId="{8E8CF20D-9FCD-4AF7-9595-437EFC3AB2ED}" srcId="{7FB868D8-275F-4A9D-8605-1C1F16955D1C}" destId="{1116F57C-3E97-4618-876D-62476F3E3351}" srcOrd="3" destOrd="0" parTransId="{EA7EEDF5-5CA7-4354-AD53-DB8F9C434215}" sibTransId="{CE329E9D-074D-4207-97C2-9F4C962F4194}"/>
    <dgm:cxn modelId="{194558DB-C58A-4243-AF9C-7E5535A268DE}" type="presOf" srcId="{A20380AA-9CB2-4FD7-9187-EAB6BCC65DAC}" destId="{C3050BA9-BFEB-4095-ADF3-DEA935B95E71}" srcOrd="0" destOrd="0" presId="urn:microsoft.com/office/officeart/2008/layout/VerticalCurvedList"/>
    <dgm:cxn modelId="{5615D339-8371-4E73-98E5-BAAAF0408D83}" srcId="{7FB868D8-275F-4A9D-8605-1C1F16955D1C}" destId="{CA871691-CC79-465F-8A01-E2C8CCE4107D}" srcOrd="11" destOrd="0" parTransId="{2D6B4FA7-ADA6-4CC1-A5AC-E484534EA602}" sibTransId="{44557B03-60B3-4AA8-892B-2DA332D33EC6}"/>
    <dgm:cxn modelId="{9F204E5A-ABA2-47B4-A456-90110B29A8FC}" type="presOf" srcId="{345EF374-94A0-4625-AEE9-116848ADB502}" destId="{088FC7A6-5745-40EC-9DFF-8A2185527EBD}" srcOrd="0" destOrd="0" presId="urn:microsoft.com/office/officeart/2008/layout/VerticalCurvedList"/>
    <dgm:cxn modelId="{32512F91-5284-4D27-93E0-CC82CC0BFDBD}" srcId="{7FB868D8-275F-4A9D-8605-1C1F16955D1C}" destId="{36646A53-5D87-4B2A-8B0F-3F6A523826D6}" srcOrd="15" destOrd="0" parTransId="{C6B51389-753B-4A45-BF26-B05635A70D79}" sibTransId="{C5A4C109-66BC-4F87-A2DD-DD526F4887E4}"/>
    <dgm:cxn modelId="{A51C3DCD-A8D0-400B-8C80-60A5C5F4BE93}" type="presOf" srcId="{4B577257-53E9-492A-90D4-78EB56DD99CB}" destId="{E8009F68-D2E1-48EE-A603-F5A2013441C3}" srcOrd="0" destOrd="0" presId="urn:microsoft.com/office/officeart/2008/layout/VerticalCurvedList"/>
    <dgm:cxn modelId="{49B49989-0D07-4C37-84BE-9EFCCAA2FD96}" srcId="{7FB868D8-275F-4A9D-8605-1C1F16955D1C}" destId="{A20380AA-9CB2-4FD7-9187-EAB6BCC65DAC}" srcOrd="4" destOrd="0" parTransId="{AE296D40-8E3B-4A47-BCD6-1BEED5353521}" sibTransId="{0D30B3A7-D8A1-418A-A9AC-255F50716091}"/>
    <dgm:cxn modelId="{2C977271-6E78-456B-97EE-11BA80B89E54}" srcId="{7FB868D8-275F-4A9D-8605-1C1F16955D1C}" destId="{A99E784D-F963-49E0-8245-EC36055FB265}" srcOrd="13" destOrd="0" parTransId="{38EB4739-23C1-402D-9B84-645AC2D7FD9A}" sibTransId="{8CD475CC-6CF2-4234-8F2F-B91CD57E6A4D}"/>
    <dgm:cxn modelId="{9B96C4EC-CAF1-4866-A382-62DC04E7C5D8}" type="presOf" srcId="{7FB868D8-275F-4A9D-8605-1C1F16955D1C}" destId="{C6316BA9-DCFA-4AC6-AC36-7AF887FACC2D}" srcOrd="0" destOrd="0" presId="urn:microsoft.com/office/officeart/2008/layout/VerticalCurvedList"/>
    <dgm:cxn modelId="{F8F93C6A-7659-475A-A6A4-70B3F5A326AF}" type="presParOf" srcId="{C6316BA9-DCFA-4AC6-AC36-7AF887FACC2D}" destId="{10B8F787-21F0-4942-8A4F-6A6590DA5591}" srcOrd="0" destOrd="0" presId="urn:microsoft.com/office/officeart/2008/layout/VerticalCurvedList"/>
    <dgm:cxn modelId="{07C54136-BF22-481C-B929-0B64EF75C681}" type="presParOf" srcId="{10B8F787-21F0-4942-8A4F-6A6590DA5591}" destId="{486FAA86-D138-420D-B245-E417F9398F36}" srcOrd="0" destOrd="0" presId="urn:microsoft.com/office/officeart/2008/layout/VerticalCurvedList"/>
    <dgm:cxn modelId="{058F48BD-E0FC-4DB2-AD49-F51F900E1B84}" type="presParOf" srcId="{486FAA86-D138-420D-B245-E417F9398F36}" destId="{C80DEA11-FC45-4740-85BC-6558839E144A}" srcOrd="0" destOrd="0" presId="urn:microsoft.com/office/officeart/2008/layout/VerticalCurvedList"/>
    <dgm:cxn modelId="{CBDE171B-31A2-4758-9EF2-145655A7ED9B}" type="presParOf" srcId="{486FAA86-D138-420D-B245-E417F9398F36}" destId="{5F1E35BA-B96A-4AAF-82B4-35F022652802}" srcOrd="1" destOrd="0" presId="urn:microsoft.com/office/officeart/2008/layout/VerticalCurvedList"/>
    <dgm:cxn modelId="{149D8E43-4690-44CF-A52A-EFF631C14314}" type="presParOf" srcId="{486FAA86-D138-420D-B245-E417F9398F36}" destId="{63343BFD-B7BC-44B2-9264-AC3428A76F16}" srcOrd="2" destOrd="0" presId="urn:microsoft.com/office/officeart/2008/layout/VerticalCurvedList"/>
    <dgm:cxn modelId="{4BA9791B-77A7-45C5-BC76-BF533FD15645}" type="presParOf" srcId="{486FAA86-D138-420D-B245-E417F9398F36}" destId="{0A505A3E-06C2-49B4-AB28-B6CC44CEDC4A}" srcOrd="3" destOrd="0" presId="urn:microsoft.com/office/officeart/2008/layout/VerticalCurvedList"/>
    <dgm:cxn modelId="{A26F6DC6-9CDE-4BBC-86F6-15A8BAC75EF2}" type="presParOf" srcId="{10B8F787-21F0-4942-8A4F-6A6590DA5591}" destId="{B3490438-C193-4B69-9F00-3AF18C3767FE}" srcOrd="1" destOrd="0" presId="urn:microsoft.com/office/officeart/2008/layout/VerticalCurvedList"/>
    <dgm:cxn modelId="{AEBD34F7-1EDD-40F3-9837-BF850D3669F0}" type="presParOf" srcId="{10B8F787-21F0-4942-8A4F-6A6590DA5591}" destId="{F7996BCB-B58E-4ABA-83E2-4A863D20EB98}" srcOrd="2" destOrd="0" presId="urn:microsoft.com/office/officeart/2008/layout/VerticalCurvedList"/>
    <dgm:cxn modelId="{65926ABB-ACD8-49A1-A8E9-B2621C3E42C2}" type="presParOf" srcId="{F7996BCB-B58E-4ABA-83E2-4A863D20EB98}" destId="{32240C12-5083-4579-95DB-A613466E68B6}" srcOrd="0" destOrd="0" presId="urn:microsoft.com/office/officeart/2008/layout/VerticalCurvedList"/>
    <dgm:cxn modelId="{B5B4C092-2D66-4CB9-9A25-157920CA8F04}" type="presParOf" srcId="{10B8F787-21F0-4942-8A4F-6A6590DA5591}" destId="{60F939ED-6A7A-4B32-924F-2C8FF8A1536C}" srcOrd="3" destOrd="0" presId="urn:microsoft.com/office/officeart/2008/layout/VerticalCurvedList"/>
    <dgm:cxn modelId="{126FDCEB-7EF6-48EF-83F2-8B3101F929A5}" type="presParOf" srcId="{10B8F787-21F0-4942-8A4F-6A6590DA5591}" destId="{AE541B35-6491-44DA-A4DD-00C64DCE348A}" srcOrd="4" destOrd="0" presId="urn:microsoft.com/office/officeart/2008/layout/VerticalCurvedList"/>
    <dgm:cxn modelId="{F3F58A07-80FC-40CE-8CED-014B032984D6}" type="presParOf" srcId="{AE541B35-6491-44DA-A4DD-00C64DCE348A}" destId="{F365DF49-2D00-473A-B62F-F1FD10BA35E1}" srcOrd="0" destOrd="0" presId="urn:microsoft.com/office/officeart/2008/layout/VerticalCurvedList"/>
    <dgm:cxn modelId="{EE520485-FBBF-4C73-9509-25DA22782D95}" type="presParOf" srcId="{10B8F787-21F0-4942-8A4F-6A6590DA5591}" destId="{E8009F68-D2E1-48EE-A603-F5A2013441C3}" srcOrd="5" destOrd="0" presId="urn:microsoft.com/office/officeart/2008/layout/VerticalCurvedList"/>
    <dgm:cxn modelId="{66E70E7B-F6AE-46C8-886C-69B1F472A147}" type="presParOf" srcId="{10B8F787-21F0-4942-8A4F-6A6590DA5591}" destId="{74A5571A-D166-47C7-AD18-D64923CDAF35}" srcOrd="6" destOrd="0" presId="urn:microsoft.com/office/officeart/2008/layout/VerticalCurvedList"/>
    <dgm:cxn modelId="{7ABBBEA0-83E8-4D83-B60F-47CA5912FD3B}" type="presParOf" srcId="{74A5571A-D166-47C7-AD18-D64923CDAF35}" destId="{7096D6E6-1F5F-4F2F-A6B8-6A8BC8DED8C2}" srcOrd="0" destOrd="0" presId="urn:microsoft.com/office/officeart/2008/layout/VerticalCurvedList"/>
    <dgm:cxn modelId="{28DCD236-E780-475E-BD8E-F1011C2D9FB7}" type="presParOf" srcId="{10B8F787-21F0-4942-8A4F-6A6590DA5591}" destId="{A972BE59-5FD4-4A1C-BEB2-6CE314916014}" srcOrd="7" destOrd="0" presId="urn:microsoft.com/office/officeart/2008/layout/VerticalCurvedList"/>
    <dgm:cxn modelId="{3392FB7C-F04E-409E-8DCA-DC59727C6D30}" type="presParOf" srcId="{10B8F787-21F0-4942-8A4F-6A6590DA5591}" destId="{4FB8945C-3222-4D82-B076-7F77147FDA50}" srcOrd="8" destOrd="0" presId="urn:microsoft.com/office/officeart/2008/layout/VerticalCurvedList"/>
    <dgm:cxn modelId="{5D82F94F-3A95-49A5-A953-7FBC0AC652C4}" type="presParOf" srcId="{4FB8945C-3222-4D82-B076-7F77147FDA50}" destId="{9802CA34-E5C6-4461-93A2-9138BA44B351}" srcOrd="0" destOrd="0" presId="urn:microsoft.com/office/officeart/2008/layout/VerticalCurvedList"/>
    <dgm:cxn modelId="{BCEE7652-F01E-4911-BFCE-0C9FF65037D1}" type="presParOf" srcId="{10B8F787-21F0-4942-8A4F-6A6590DA5591}" destId="{C3050BA9-BFEB-4095-ADF3-DEA935B95E71}" srcOrd="9" destOrd="0" presId="urn:microsoft.com/office/officeart/2008/layout/VerticalCurvedList"/>
    <dgm:cxn modelId="{DB698434-8742-4142-981E-8C6769DF48E4}" type="presParOf" srcId="{10B8F787-21F0-4942-8A4F-6A6590DA5591}" destId="{79FB5D25-D8E3-43AD-9E51-22F92D5F1547}" srcOrd="10" destOrd="0" presId="urn:microsoft.com/office/officeart/2008/layout/VerticalCurvedList"/>
    <dgm:cxn modelId="{64973346-BFC1-4AEF-86AC-B13E8432FE0E}" type="presParOf" srcId="{79FB5D25-D8E3-43AD-9E51-22F92D5F1547}" destId="{20D04F57-3295-4717-9781-77B221CC8489}" srcOrd="0" destOrd="0" presId="urn:microsoft.com/office/officeart/2008/layout/VerticalCurvedList"/>
    <dgm:cxn modelId="{76AF06A1-7C74-4129-9406-81AE11FC321B}" type="presParOf" srcId="{10B8F787-21F0-4942-8A4F-6A6590DA5591}" destId="{088FC7A6-5745-40EC-9DFF-8A2185527EBD}" srcOrd="11" destOrd="0" presId="urn:microsoft.com/office/officeart/2008/layout/VerticalCurvedList"/>
    <dgm:cxn modelId="{2F4F3707-EF98-43F2-AFA1-3984641EF23C}" type="presParOf" srcId="{10B8F787-21F0-4942-8A4F-6A6590DA5591}" destId="{24B74456-82F9-44B2-9379-53EFBF5FEF81}" srcOrd="12" destOrd="0" presId="urn:microsoft.com/office/officeart/2008/layout/VerticalCurvedList"/>
    <dgm:cxn modelId="{46C6DF8F-E9C7-4356-9946-1E5C7C42000A}" type="presParOf" srcId="{24B74456-82F9-44B2-9379-53EFBF5FEF81}" destId="{3BB04288-C78E-4180-89EF-805B0C88C698}" srcOrd="0" destOrd="0" presId="urn:microsoft.com/office/officeart/2008/layout/VerticalCurvedList"/>
    <dgm:cxn modelId="{F829D173-5B30-4E36-AAF8-54156DF96880}" type="presParOf" srcId="{10B8F787-21F0-4942-8A4F-6A6590DA5591}" destId="{BFD8E103-1622-45F8-8194-A6BB3EB6F277}" srcOrd="13" destOrd="0" presId="urn:microsoft.com/office/officeart/2008/layout/VerticalCurvedList"/>
    <dgm:cxn modelId="{4DF4AECB-D4C2-4A54-BB18-15421B5B9938}" type="presParOf" srcId="{10B8F787-21F0-4942-8A4F-6A6590DA5591}" destId="{3714C950-DDB7-463B-AD43-981E6F62E4C7}" srcOrd="14" destOrd="0" presId="urn:microsoft.com/office/officeart/2008/layout/VerticalCurvedList"/>
    <dgm:cxn modelId="{EC46AFDE-5B4F-4264-9565-475FD76C6F84}" type="presParOf" srcId="{3714C950-DDB7-463B-AD43-981E6F62E4C7}" destId="{5B9EE2F2-5051-43A4-A027-19A5E24113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03A26-A721-4AA8-B08D-6EC931ECB3E0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D3F193-43B7-4428-B3CE-D4FEA7C4563F}">
      <dgm:prSet phldrT="[Текст]" custT="1"/>
      <dgm:spPr/>
      <dgm:t>
        <a:bodyPr/>
        <a:lstStyle/>
        <a:p>
          <a:r>
            <a:rPr lang="uk-UA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Завдання педагога</a:t>
          </a:r>
          <a:endParaRPr lang="ru-RU" sz="36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EAD1E-38B2-4C43-A6AF-DD5B36C5A491}" type="parTrans" cxnId="{0287BC63-D2D1-417D-ABA9-1A39281BBEE5}">
      <dgm:prSet/>
      <dgm:spPr/>
      <dgm:t>
        <a:bodyPr/>
        <a:lstStyle/>
        <a:p>
          <a:endParaRPr lang="ru-RU"/>
        </a:p>
      </dgm:t>
    </dgm:pt>
    <dgm:pt modelId="{547BA9A0-C6C3-4411-953B-561CACB03EAF}" type="sibTrans" cxnId="{0287BC63-D2D1-417D-ABA9-1A39281BBEE5}">
      <dgm:prSet/>
      <dgm:spPr/>
      <dgm:t>
        <a:bodyPr/>
        <a:lstStyle/>
        <a:p>
          <a:endParaRPr lang="ru-RU"/>
        </a:p>
      </dgm:t>
    </dgm:pt>
    <dgm:pt modelId="{6F186A1D-5232-4FC2-9AD6-2D0B2F4FE166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формувати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універсальн</a:t>
          </a:r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уміння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  <a:r>
            <a:rPr lang="ru-RU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здібності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58D22-20A8-4CEB-B56E-891E6B9C2333}" type="parTrans" cxnId="{C3F9F4BF-F04E-4D3D-A86D-98B2970190D1}">
      <dgm:prSet/>
      <dgm:spPr/>
      <dgm:t>
        <a:bodyPr/>
        <a:lstStyle/>
        <a:p>
          <a:endParaRPr lang="ru-RU"/>
        </a:p>
      </dgm:t>
    </dgm:pt>
    <dgm:pt modelId="{7BA58D36-3D56-4206-BA55-3C8AAB54C07C}" type="sibTrans" cxnId="{C3F9F4BF-F04E-4D3D-A86D-98B2970190D1}">
      <dgm:prSet/>
      <dgm:spPr/>
      <dgm:t>
        <a:bodyPr/>
        <a:lstStyle/>
        <a:p>
          <a:endParaRPr lang="ru-RU"/>
        </a:p>
      </dgm:t>
    </dgm:pt>
    <dgm:pt modelId="{091099BB-30E1-43B9-BFF5-41771EC2976F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 дітей застосовувати набуті знання в різних умовах</a:t>
          </a:r>
          <a:endParaRPr lang="ru-RU" sz="2800" dirty="0">
            <a:solidFill>
              <a:schemeClr val="tx1"/>
            </a:solidFill>
          </a:endParaRPr>
        </a:p>
      </dgm:t>
    </dgm:pt>
    <dgm:pt modelId="{BE80BD4D-DCBF-4DF9-BCE1-8B12B251EBCE}" type="parTrans" cxnId="{762DA32F-8FD7-4D19-A5CC-1D59429A08D2}">
      <dgm:prSet/>
      <dgm:spPr/>
      <dgm:t>
        <a:bodyPr/>
        <a:lstStyle/>
        <a:p>
          <a:endParaRPr lang="ru-RU"/>
        </a:p>
      </dgm:t>
    </dgm:pt>
    <dgm:pt modelId="{F7B8F5AA-D25C-4D3B-BDFF-C4353C63C343}" type="sibTrans" cxnId="{762DA32F-8FD7-4D19-A5CC-1D59429A08D2}">
      <dgm:prSet/>
      <dgm:spPr/>
      <dgm:t>
        <a:bodyPr/>
        <a:lstStyle/>
        <a:p>
          <a:endParaRPr lang="ru-RU"/>
        </a:p>
      </dgm:t>
    </dgm:pt>
    <dgm:pt modelId="{3C446289-7DBA-4694-946A-9ECA0F635169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збагатити особистий досвід дітей</a:t>
          </a:r>
          <a:endParaRPr lang="ru-RU" sz="2800" dirty="0">
            <a:solidFill>
              <a:schemeClr val="tx1"/>
            </a:solidFill>
          </a:endParaRPr>
        </a:p>
      </dgm:t>
    </dgm:pt>
    <dgm:pt modelId="{7AA2A905-7E83-47F7-A01B-7CB383C39271}" type="parTrans" cxnId="{9CEE47BF-B170-4677-AAE3-42CA3214005E}">
      <dgm:prSet/>
      <dgm:spPr/>
      <dgm:t>
        <a:bodyPr/>
        <a:lstStyle/>
        <a:p>
          <a:endParaRPr lang="ru-RU"/>
        </a:p>
      </dgm:t>
    </dgm:pt>
    <dgm:pt modelId="{D64C5D66-4C44-4B75-A7AF-0B790DF81136}" type="sibTrans" cxnId="{9CEE47BF-B170-4677-AAE3-42CA3214005E}">
      <dgm:prSet/>
      <dgm:spPr/>
      <dgm:t>
        <a:bodyPr/>
        <a:lstStyle/>
        <a:p>
          <a:endParaRPr lang="ru-RU"/>
        </a:p>
      </dgm:t>
    </dgm:pt>
    <dgm:pt modelId="{00D173CA-AEDA-41D8-A80E-0049F61DC385}" type="pres">
      <dgm:prSet presAssocID="{9AC03A26-A721-4AA8-B08D-6EC931ECB3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BC01DD-E818-4020-8345-DF6D4A1F456C}" type="pres">
      <dgm:prSet presAssocID="{5FD3F193-43B7-4428-B3CE-D4FEA7C4563F}" presName="node" presStyleLbl="node1" presStyleIdx="0" presStyleCnt="4" custScaleX="284214" custRadScaleRad="87915" custRadScaleInc="7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2C4CD-BD00-42D3-962D-6A0CC964741B}" type="pres">
      <dgm:prSet presAssocID="{547BA9A0-C6C3-4411-953B-561CACB03EA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54D3DC7-9188-4924-85EB-B945974C676C}" type="pres">
      <dgm:prSet presAssocID="{547BA9A0-C6C3-4411-953B-561CACB03EA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A778496-0B9F-45B5-A462-BDE8B5DDC126}" type="pres">
      <dgm:prSet presAssocID="{3C446289-7DBA-4694-946A-9ECA0F635169}" presName="node" presStyleLbl="node1" presStyleIdx="1" presStyleCnt="4" custScaleX="147385" custScaleY="136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A7E7B-9A58-44B2-8CC2-A7091C34C659}" type="pres">
      <dgm:prSet presAssocID="{D64C5D66-4C44-4B75-A7AF-0B790DF8113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7039AA7-6F79-4975-877B-04E51DEF270C}" type="pres">
      <dgm:prSet presAssocID="{D64C5D66-4C44-4B75-A7AF-0B790DF8113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2CA8D9F-7CBA-4630-AB01-CA8BA1B5F853}" type="pres">
      <dgm:prSet presAssocID="{6F186A1D-5232-4FC2-9AD6-2D0B2F4FE166}" presName="node" presStyleLbl="node1" presStyleIdx="2" presStyleCnt="4" custScaleX="218208" custScaleY="122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EED36-8CE1-4F31-A3BB-4073B8868B8B}" type="pres">
      <dgm:prSet presAssocID="{7BA58D36-3D56-4206-BA55-3C8AAB54C07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81F792F-58AC-45FA-BEDE-D0F47B33B080}" type="pres">
      <dgm:prSet presAssocID="{7BA58D36-3D56-4206-BA55-3C8AAB54C07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CAA6780-D476-4B5D-BDB4-6DE3A48D4CAF}" type="pres">
      <dgm:prSet presAssocID="{091099BB-30E1-43B9-BFF5-41771EC2976F}" presName="node" presStyleLbl="node1" presStyleIdx="3" presStyleCnt="4" custScaleX="150541" custScaleY="138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A4758-8430-4D24-821A-B1C014FAEC2F}" type="pres">
      <dgm:prSet presAssocID="{F7B8F5AA-D25C-4D3B-BDFF-C4353C63C343}" presName="sibTrans" presStyleLbl="sibTrans2D1" presStyleIdx="3" presStyleCnt="4"/>
      <dgm:spPr/>
      <dgm:t>
        <a:bodyPr/>
        <a:lstStyle/>
        <a:p>
          <a:endParaRPr lang="ru-RU"/>
        </a:p>
      </dgm:t>
    </dgm:pt>
    <dgm:pt modelId="{BB446D98-A754-46C6-9302-7E331832CEAA}" type="pres">
      <dgm:prSet presAssocID="{F7B8F5AA-D25C-4D3B-BDFF-C4353C63C343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74D2FBF-F36F-407B-98C2-0F510902E24C}" type="presOf" srcId="{D64C5D66-4C44-4B75-A7AF-0B790DF81136}" destId="{67039AA7-6F79-4975-877B-04E51DEF270C}" srcOrd="1" destOrd="0" presId="urn:microsoft.com/office/officeart/2005/8/layout/cycle7"/>
    <dgm:cxn modelId="{B533E978-2742-4BD4-8CBF-9FD618F8ACF5}" type="presOf" srcId="{F7B8F5AA-D25C-4D3B-BDFF-C4353C63C343}" destId="{BB446D98-A754-46C6-9302-7E331832CEAA}" srcOrd="1" destOrd="0" presId="urn:microsoft.com/office/officeart/2005/8/layout/cycle7"/>
    <dgm:cxn modelId="{9DEAB16B-2997-4BE7-8188-DE2B9785D44D}" type="presOf" srcId="{091099BB-30E1-43B9-BFF5-41771EC2976F}" destId="{2CAA6780-D476-4B5D-BDB4-6DE3A48D4CAF}" srcOrd="0" destOrd="0" presId="urn:microsoft.com/office/officeart/2005/8/layout/cycle7"/>
    <dgm:cxn modelId="{87061653-6B19-4228-8CAA-FDB614B0A5B7}" type="presOf" srcId="{547BA9A0-C6C3-4411-953B-561CACB03EAF}" destId="{8D72C4CD-BD00-42D3-962D-6A0CC964741B}" srcOrd="0" destOrd="0" presId="urn:microsoft.com/office/officeart/2005/8/layout/cycle7"/>
    <dgm:cxn modelId="{5D543A69-76B7-4E8A-9042-8C4E505801FD}" type="presOf" srcId="{D64C5D66-4C44-4B75-A7AF-0B790DF81136}" destId="{B90A7E7B-9A58-44B2-8CC2-A7091C34C659}" srcOrd="0" destOrd="0" presId="urn:microsoft.com/office/officeart/2005/8/layout/cycle7"/>
    <dgm:cxn modelId="{28366394-F4F0-467E-9D29-B6ABD98AC298}" type="presOf" srcId="{9AC03A26-A721-4AA8-B08D-6EC931ECB3E0}" destId="{00D173CA-AEDA-41D8-A80E-0049F61DC385}" srcOrd="0" destOrd="0" presId="urn:microsoft.com/office/officeart/2005/8/layout/cycle7"/>
    <dgm:cxn modelId="{4119194D-4AA1-4B21-BF65-1800FCF97071}" type="presOf" srcId="{6F186A1D-5232-4FC2-9AD6-2D0B2F4FE166}" destId="{A2CA8D9F-7CBA-4630-AB01-CA8BA1B5F853}" srcOrd="0" destOrd="0" presId="urn:microsoft.com/office/officeart/2005/8/layout/cycle7"/>
    <dgm:cxn modelId="{8ADAB5A5-7519-4CC3-AC70-C898230BCA05}" type="presOf" srcId="{7BA58D36-3D56-4206-BA55-3C8AAB54C07C}" destId="{081F792F-58AC-45FA-BEDE-D0F47B33B080}" srcOrd="1" destOrd="0" presId="urn:microsoft.com/office/officeart/2005/8/layout/cycle7"/>
    <dgm:cxn modelId="{047B1497-F3E0-4F62-B3EC-E45225D907A7}" type="presOf" srcId="{3C446289-7DBA-4694-946A-9ECA0F635169}" destId="{3A778496-0B9F-45B5-A462-BDE8B5DDC126}" srcOrd="0" destOrd="0" presId="urn:microsoft.com/office/officeart/2005/8/layout/cycle7"/>
    <dgm:cxn modelId="{8C4E98C4-4607-4C9F-8CE8-CF8C0A3AA0FD}" type="presOf" srcId="{F7B8F5AA-D25C-4D3B-BDFF-C4353C63C343}" destId="{BA7A4758-8430-4D24-821A-B1C014FAEC2F}" srcOrd="0" destOrd="0" presId="urn:microsoft.com/office/officeart/2005/8/layout/cycle7"/>
    <dgm:cxn modelId="{9CEE47BF-B170-4677-AAE3-42CA3214005E}" srcId="{9AC03A26-A721-4AA8-B08D-6EC931ECB3E0}" destId="{3C446289-7DBA-4694-946A-9ECA0F635169}" srcOrd="1" destOrd="0" parTransId="{7AA2A905-7E83-47F7-A01B-7CB383C39271}" sibTransId="{D64C5D66-4C44-4B75-A7AF-0B790DF81136}"/>
    <dgm:cxn modelId="{C3F9F4BF-F04E-4D3D-A86D-98B2970190D1}" srcId="{9AC03A26-A721-4AA8-B08D-6EC931ECB3E0}" destId="{6F186A1D-5232-4FC2-9AD6-2D0B2F4FE166}" srcOrd="2" destOrd="0" parTransId="{3C558D22-20A8-4CEB-B56E-891E6B9C2333}" sibTransId="{7BA58D36-3D56-4206-BA55-3C8AAB54C07C}"/>
    <dgm:cxn modelId="{8F3119CC-C47E-4FEF-81E9-A37E59928598}" type="presOf" srcId="{5FD3F193-43B7-4428-B3CE-D4FEA7C4563F}" destId="{ECBC01DD-E818-4020-8345-DF6D4A1F456C}" srcOrd="0" destOrd="0" presId="urn:microsoft.com/office/officeart/2005/8/layout/cycle7"/>
    <dgm:cxn modelId="{3BCE52AF-7B48-429F-967B-E69F4C555C82}" type="presOf" srcId="{7BA58D36-3D56-4206-BA55-3C8AAB54C07C}" destId="{938EED36-8CE1-4F31-A3BB-4073B8868B8B}" srcOrd="0" destOrd="0" presId="urn:microsoft.com/office/officeart/2005/8/layout/cycle7"/>
    <dgm:cxn modelId="{0287BC63-D2D1-417D-ABA9-1A39281BBEE5}" srcId="{9AC03A26-A721-4AA8-B08D-6EC931ECB3E0}" destId="{5FD3F193-43B7-4428-B3CE-D4FEA7C4563F}" srcOrd="0" destOrd="0" parTransId="{75CEAD1E-38B2-4C43-A6AF-DD5B36C5A491}" sibTransId="{547BA9A0-C6C3-4411-953B-561CACB03EAF}"/>
    <dgm:cxn modelId="{585CD2B1-F71B-4496-A460-7739C35A4DDF}" type="presOf" srcId="{547BA9A0-C6C3-4411-953B-561CACB03EAF}" destId="{C54D3DC7-9188-4924-85EB-B945974C676C}" srcOrd="1" destOrd="0" presId="urn:microsoft.com/office/officeart/2005/8/layout/cycle7"/>
    <dgm:cxn modelId="{762DA32F-8FD7-4D19-A5CC-1D59429A08D2}" srcId="{9AC03A26-A721-4AA8-B08D-6EC931ECB3E0}" destId="{091099BB-30E1-43B9-BFF5-41771EC2976F}" srcOrd="3" destOrd="0" parTransId="{BE80BD4D-DCBF-4DF9-BCE1-8B12B251EBCE}" sibTransId="{F7B8F5AA-D25C-4D3B-BDFF-C4353C63C343}"/>
    <dgm:cxn modelId="{9DF87380-892E-44BA-8EEB-89D2652BF229}" type="presParOf" srcId="{00D173CA-AEDA-41D8-A80E-0049F61DC385}" destId="{ECBC01DD-E818-4020-8345-DF6D4A1F456C}" srcOrd="0" destOrd="0" presId="urn:microsoft.com/office/officeart/2005/8/layout/cycle7"/>
    <dgm:cxn modelId="{53E83F62-32A3-4480-974B-9AE525674318}" type="presParOf" srcId="{00D173CA-AEDA-41D8-A80E-0049F61DC385}" destId="{8D72C4CD-BD00-42D3-962D-6A0CC964741B}" srcOrd="1" destOrd="0" presId="urn:microsoft.com/office/officeart/2005/8/layout/cycle7"/>
    <dgm:cxn modelId="{DC6ADE26-0767-4845-8659-22CDAFB945E2}" type="presParOf" srcId="{8D72C4CD-BD00-42D3-962D-6A0CC964741B}" destId="{C54D3DC7-9188-4924-85EB-B945974C676C}" srcOrd="0" destOrd="0" presId="urn:microsoft.com/office/officeart/2005/8/layout/cycle7"/>
    <dgm:cxn modelId="{A40946A3-E469-47E3-8E82-180E3BB67250}" type="presParOf" srcId="{00D173CA-AEDA-41D8-A80E-0049F61DC385}" destId="{3A778496-0B9F-45B5-A462-BDE8B5DDC126}" srcOrd="2" destOrd="0" presId="urn:microsoft.com/office/officeart/2005/8/layout/cycle7"/>
    <dgm:cxn modelId="{BB8332AA-A0FD-4B13-AB79-0AFAD5B58658}" type="presParOf" srcId="{00D173CA-AEDA-41D8-A80E-0049F61DC385}" destId="{B90A7E7B-9A58-44B2-8CC2-A7091C34C659}" srcOrd="3" destOrd="0" presId="urn:microsoft.com/office/officeart/2005/8/layout/cycle7"/>
    <dgm:cxn modelId="{A64F5C76-C17F-4E08-AA74-490C76C76630}" type="presParOf" srcId="{B90A7E7B-9A58-44B2-8CC2-A7091C34C659}" destId="{67039AA7-6F79-4975-877B-04E51DEF270C}" srcOrd="0" destOrd="0" presId="urn:microsoft.com/office/officeart/2005/8/layout/cycle7"/>
    <dgm:cxn modelId="{B9396582-CE2F-45D4-974B-5D919E1F88BF}" type="presParOf" srcId="{00D173CA-AEDA-41D8-A80E-0049F61DC385}" destId="{A2CA8D9F-7CBA-4630-AB01-CA8BA1B5F853}" srcOrd="4" destOrd="0" presId="urn:microsoft.com/office/officeart/2005/8/layout/cycle7"/>
    <dgm:cxn modelId="{B94D6401-C35E-4A30-957A-F5B1671DDAB1}" type="presParOf" srcId="{00D173CA-AEDA-41D8-A80E-0049F61DC385}" destId="{938EED36-8CE1-4F31-A3BB-4073B8868B8B}" srcOrd="5" destOrd="0" presId="urn:microsoft.com/office/officeart/2005/8/layout/cycle7"/>
    <dgm:cxn modelId="{FCE08E4A-8DA6-4762-8F41-C3D3271F9C8A}" type="presParOf" srcId="{938EED36-8CE1-4F31-A3BB-4073B8868B8B}" destId="{081F792F-58AC-45FA-BEDE-D0F47B33B080}" srcOrd="0" destOrd="0" presId="urn:microsoft.com/office/officeart/2005/8/layout/cycle7"/>
    <dgm:cxn modelId="{F49B6092-C1CA-4482-A39E-5F5A78D8F208}" type="presParOf" srcId="{00D173CA-AEDA-41D8-A80E-0049F61DC385}" destId="{2CAA6780-D476-4B5D-BDB4-6DE3A48D4CAF}" srcOrd="6" destOrd="0" presId="urn:microsoft.com/office/officeart/2005/8/layout/cycle7"/>
    <dgm:cxn modelId="{577659BA-B41B-47A4-8794-E00B72AF20AA}" type="presParOf" srcId="{00D173CA-AEDA-41D8-A80E-0049F61DC385}" destId="{BA7A4758-8430-4D24-821A-B1C014FAEC2F}" srcOrd="7" destOrd="0" presId="urn:microsoft.com/office/officeart/2005/8/layout/cycle7"/>
    <dgm:cxn modelId="{47524EA9-1D9B-4C64-9A48-CDEC3E92A0F2}" type="presParOf" srcId="{BA7A4758-8430-4D24-821A-B1C014FAEC2F}" destId="{BB446D98-A754-46C6-9302-7E331832CEA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5908A-A659-4E79-822E-49EFC2F63A3A}" type="doc">
      <dgm:prSet loTypeId="urn:microsoft.com/office/officeart/2005/8/layout/hierarchy2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90D5421-2C96-46A5-B3BF-2DCC421F38F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800" b="1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структурі</a:t>
          </a:r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компетентності</a:t>
          </a:r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виокремлюють</a:t>
          </a:r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800" b="1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компоненти</a:t>
          </a:r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800" dirty="0">
            <a:solidFill>
              <a:srgbClr val="C00000"/>
            </a:solidFill>
          </a:endParaRPr>
        </a:p>
      </dgm:t>
    </dgm:pt>
    <dgm:pt modelId="{C301B9AB-95A2-4C3D-86C2-26B0F5B70294}" type="parTrans" cxnId="{A4F378EA-0BCF-405E-82DD-0EE720D303D4}">
      <dgm:prSet/>
      <dgm:spPr/>
      <dgm:t>
        <a:bodyPr/>
        <a:lstStyle/>
        <a:p>
          <a:endParaRPr lang="ru-RU"/>
        </a:p>
      </dgm:t>
    </dgm:pt>
    <dgm:pt modelId="{3324AAF1-D8C3-4363-B12B-BC2CA3E02F43}" type="sibTrans" cxnId="{A4F378EA-0BCF-405E-82DD-0EE720D303D4}">
      <dgm:prSet/>
      <dgm:spPr/>
      <dgm:t>
        <a:bodyPr/>
        <a:lstStyle/>
        <a:p>
          <a:endParaRPr lang="ru-RU"/>
        </a:p>
      </dgm:t>
    </dgm:pt>
    <dgm:pt modelId="{F86C5BAB-6B7C-47CE-A43E-CEBE7AADF7C4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мотиваційний</a:t>
          </a:r>
          <a:endParaRPr lang="ru-RU" sz="2800" b="1" dirty="0">
            <a:solidFill>
              <a:schemeClr val="tx1"/>
            </a:solidFill>
          </a:endParaRPr>
        </a:p>
      </dgm:t>
    </dgm:pt>
    <dgm:pt modelId="{3E2FA011-D8CC-4B16-9A57-3F9E69B05C9C}" type="parTrans" cxnId="{8EB15557-03DF-4AC7-84CF-F0453CB1113C}">
      <dgm:prSet/>
      <dgm:spPr/>
      <dgm:t>
        <a:bodyPr/>
        <a:lstStyle/>
        <a:p>
          <a:endParaRPr lang="ru-RU"/>
        </a:p>
      </dgm:t>
    </dgm:pt>
    <dgm:pt modelId="{A7C38D65-B697-4786-92B6-38D712C2528D}" type="sibTrans" cxnId="{8EB15557-03DF-4AC7-84CF-F0453CB1113C}">
      <dgm:prSet/>
      <dgm:spPr/>
      <dgm:t>
        <a:bodyPr/>
        <a:lstStyle/>
        <a:p>
          <a:endParaRPr lang="ru-RU"/>
        </a:p>
      </dgm:t>
    </dgm:pt>
    <dgm:pt modelId="{24947BCC-0B2D-406D-A6FB-A57002117895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особистісний</a:t>
          </a:r>
          <a:endParaRPr lang="ru-RU" sz="2800" b="1" dirty="0">
            <a:solidFill>
              <a:schemeClr val="tx1"/>
            </a:solidFill>
          </a:endParaRPr>
        </a:p>
      </dgm:t>
    </dgm:pt>
    <dgm:pt modelId="{0FADBCDE-E758-441D-96C6-D0B5AD86B815}" type="parTrans" cxnId="{5B1F35DE-B402-4BD7-9058-78B77151AAF8}">
      <dgm:prSet/>
      <dgm:spPr/>
      <dgm:t>
        <a:bodyPr/>
        <a:lstStyle/>
        <a:p>
          <a:endParaRPr lang="ru-RU"/>
        </a:p>
      </dgm:t>
    </dgm:pt>
    <dgm:pt modelId="{EEF03D9E-8625-4182-B41F-3D487C63E76A}" type="sibTrans" cxnId="{5B1F35DE-B402-4BD7-9058-78B77151AAF8}">
      <dgm:prSet/>
      <dgm:spPr/>
      <dgm:t>
        <a:bodyPr/>
        <a:lstStyle/>
        <a:p>
          <a:endParaRPr lang="ru-RU"/>
        </a:p>
      </dgm:t>
    </dgm:pt>
    <dgm:pt modelId="{A1720ECD-987F-4C4A-B225-09F45BC5E2CB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емоційно-вольовий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6A40E-58F5-4939-A0E4-ABB43A571DD6}" type="parTrans" cxnId="{EF39EFD2-C114-4EBE-8BA8-56A2AEBB9066}">
      <dgm:prSet/>
      <dgm:spPr/>
      <dgm:t>
        <a:bodyPr/>
        <a:lstStyle/>
        <a:p>
          <a:endParaRPr lang="ru-RU"/>
        </a:p>
      </dgm:t>
    </dgm:pt>
    <dgm:pt modelId="{99A44665-2319-43CD-AA70-E0E567637600}" type="sibTrans" cxnId="{EF39EFD2-C114-4EBE-8BA8-56A2AEBB9066}">
      <dgm:prSet/>
      <dgm:spPr/>
      <dgm:t>
        <a:bodyPr/>
        <a:lstStyle/>
        <a:p>
          <a:endParaRPr lang="ru-RU"/>
        </a:p>
      </dgm:t>
    </dgm:pt>
    <dgm:pt modelId="{F514159B-9300-47ED-97A5-026D4C2B3B1D}">
      <dgm:prSet custT="1"/>
      <dgm:spPr/>
      <dgm:t>
        <a:bodyPr/>
        <a:lstStyle/>
        <a:p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діяльнісний</a:t>
          </a:r>
          <a:endParaRPr lang="ru-RU" sz="2800" b="1" dirty="0">
            <a:solidFill>
              <a:schemeClr val="tx1"/>
            </a:solidFill>
          </a:endParaRPr>
        </a:p>
      </dgm:t>
    </dgm:pt>
    <dgm:pt modelId="{D445E6A0-2448-4860-B9DB-49D927B6F1D9}" type="parTrans" cxnId="{12929978-C36B-40AB-AE37-70A8B8094032}">
      <dgm:prSet/>
      <dgm:spPr/>
      <dgm:t>
        <a:bodyPr/>
        <a:lstStyle/>
        <a:p>
          <a:endParaRPr lang="ru-RU"/>
        </a:p>
      </dgm:t>
    </dgm:pt>
    <dgm:pt modelId="{23563895-E448-422A-84C6-DF9EA16267AB}" type="sibTrans" cxnId="{12929978-C36B-40AB-AE37-70A8B8094032}">
      <dgm:prSet/>
      <dgm:spPr/>
      <dgm:t>
        <a:bodyPr/>
        <a:lstStyle/>
        <a:p>
          <a:endParaRPr lang="ru-RU"/>
        </a:p>
      </dgm:t>
    </dgm:pt>
    <dgm:pt modelId="{9D87EF1C-2467-4E66-ACF4-065EDCCA938E}">
      <dgm:prSet custT="1"/>
      <dgm:spPr/>
      <dgm:t>
        <a:bodyPr/>
        <a:lstStyle/>
        <a:p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когнітивний</a:t>
          </a:r>
          <a:endParaRPr lang="ru-RU" sz="2800" b="1" dirty="0">
            <a:solidFill>
              <a:schemeClr val="tx1"/>
            </a:solidFill>
          </a:endParaRPr>
        </a:p>
      </dgm:t>
    </dgm:pt>
    <dgm:pt modelId="{A82B6D65-B8AC-4C3E-A446-D57D09C3D4EE}" type="parTrans" cxnId="{A813E6BE-E14D-4929-B3FF-5BAA793BAD79}">
      <dgm:prSet/>
      <dgm:spPr/>
      <dgm:t>
        <a:bodyPr/>
        <a:lstStyle/>
        <a:p>
          <a:endParaRPr lang="ru-RU"/>
        </a:p>
      </dgm:t>
    </dgm:pt>
    <dgm:pt modelId="{B89FBCF4-06D8-4E2B-906A-72CCF142C397}" type="sibTrans" cxnId="{A813E6BE-E14D-4929-B3FF-5BAA793BAD79}">
      <dgm:prSet/>
      <dgm:spPr/>
      <dgm:t>
        <a:bodyPr/>
        <a:lstStyle/>
        <a:p>
          <a:endParaRPr lang="ru-RU"/>
        </a:p>
      </dgm:t>
    </dgm:pt>
    <dgm:pt modelId="{04841732-BAAF-43AC-A0BA-C151B3EFF573}">
      <dgm:prSet custT="1"/>
      <dgm:spPr/>
      <dgm:t>
        <a:bodyPr/>
        <a:lstStyle/>
        <a:p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рефлексивний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DFF34-C369-40C8-8CB3-CDCF3072C2C0}" type="parTrans" cxnId="{F611C205-3F8A-40FE-95F7-5A994600C21F}">
      <dgm:prSet/>
      <dgm:spPr/>
      <dgm:t>
        <a:bodyPr/>
        <a:lstStyle/>
        <a:p>
          <a:endParaRPr lang="ru-RU"/>
        </a:p>
      </dgm:t>
    </dgm:pt>
    <dgm:pt modelId="{6453311B-05CF-4667-9B13-702F16002C67}" type="sibTrans" cxnId="{F611C205-3F8A-40FE-95F7-5A994600C21F}">
      <dgm:prSet/>
      <dgm:spPr/>
      <dgm:t>
        <a:bodyPr/>
        <a:lstStyle/>
        <a:p>
          <a:endParaRPr lang="ru-RU"/>
        </a:p>
      </dgm:t>
    </dgm:pt>
    <dgm:pt modelId="{4501335D-B06E-424B-A2E2-9CB9C4242AFE}">
      <dgm:prSet custT="1"/>
      <dgm:spPr/>
      <dgm:t>
        <a:bodyPr/>
        <a:lstStyle/>
        <a:p>
          <a:r>
            <a:rPr lang="ru-RU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ціннісний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55B07-5B38-4DC7-8AB7-D3982CBB758C}" type="sibTrans" cxnId="{F2A75312-5C8B-46B8-9802-4A4CCFEAE581}">
      <dgm:prSet/>
      <dgm:spPr/>
      <dgm:t>
        <a:bodyPr/>
        <a:lstStyle/>
        <a:p>
          <a:endParaRPr lang="ru-RU"/>
        </a:p>
      </dgm:t>
    </dgm:pt>
    <dgm:pt modelId="{5E507EAF-DAA5-4F23-8963-D2B2EA7A9D5D}" type="parTrans" cxnId="{F2A75312-5C8B-46B8-9802-4A4CCFEAE581}">
      <dgm:prSet/>
      <dgm:spPr/>
      <dgm:t>
        <a:bodyPr/>
        <a:lstStyle/>
        <a:p>
          <a:endParaRPr lang="ru-RU"/>
        </a:p>
      </dgm:t>
    </dgm:pt>
    <dgm:pt modelId="{55F71D9A-89FD-4BF7-BB78-6ABCBACF1899}" type="pres">
      <dgm:prSet presAssocID="{6075908A-A659-4E79-822E-49EFC2F63A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99723-92D6-4AA3-A875-101ED654BA9C}" type="pres">
      <dgm:prSet presAssocID="{790D5421-2C96-46A5-B3BF-2DCC421F38F7}" presName="root1" presStyleCnt="0"/>
      <dgm:spPr/>
    </dgm:pt>
    <dgm:pt modelId="{3974F4EA-C67D-4688-9AB9-8C0259138631}" type="pres">
      <dgm:prSet presAssocID="{790D5421-2C96-46A5-B3BF-2DCC421F38F7}" presName="LevelOneTextNode" presStyleLbl="node0" presStyleIdx="0" presStyleCnt="1" custScaleX="530138" custScaleY="698824" custLinFactY="-27534" custLinFactNeighborX="5748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8C7592-DB3A-4C15-9A0D-321198146267}" type="pres">
      <dgm:prSet presAssocID="{790D5421-2C96-46A5-B3BF-2DCC421F38F7}" presName="level2hierChild" presStyleCnt="0"/>
      <dgm:spPr/>
    </dgm:pt>
    <dgm:pt modelId="{14168E2B-5F36-4AD2-8DE9-C99130EF52AE}" type="pres">
      <dgm:prSet presAssocID="{3E2FA011-D8CC-4B16-9A57-3F9E69B05C9C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7BB615D-BB9E-45FE-B652-F39B0FAF9AA4}" type="pres">
      <dgm:prSet presAssocID="{3E2FA011-D8CC-4B16-9A57-3F9E69B05C9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6DB843D-21FE-4A73-B028-A9F9E21F2FD7}" type="pres">
      <dgm:prSet presAssocID="{F86C5BAB-6B7C-47CE-A43E-CEBE7AADF7C4}" presName="root2" presStyleCnt="0"/>
      <dgm:spPr/>
    </dgm:pt>
    <dgm:pt modelId="{67C33643-AC55-47D9-A09A-5E7791DDA7C9}" type="pres">
      <dgm:prSet presAssocID="{F86C5BAB-6B7C-47CE-A43E-CEBE7AADF7C4}" presName="LevelTwoTextNode" presStyleLbl="node2" presStyleIdx="0" presStyleCnt="4" custScaleX="612169" custScaleY="241687" custLinFactX="100000" custLinFactY="-73970" custLinFactNeighborX="11289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CA2969-73E9-4DA8-B17C-683156075855}" type="pres">
      <dgm:prSet presAssocID="{F86C5BAB-6B7C-47CE-A43E-CEBE7AADF7C4}" presName="level3hierChild" presStyleCnt="0"/>
      <dgm:spPr/>
    </dgm:pt>
    <dgm:pt modelId="{59540D15-F849-4E5E-940F-95994291604B}" type="pres">
      <dgm:prSet presAssocID="{A82B6D65-B8AC-4C3E-A446-D57D09C3D4E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FCD13D2-16FA-43A6-BCB3-7958A92DA860}" type="pres">
      <dgm:prSet presAssocID="{A82B6D65-B8AC-4C3E-A446-D57D09C3D4E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623D058-570E-4D46-B58A-F98A3E07D210}" type="pres">
      <dgm:prSet presAssocID="{9D87EF1C-2467-4E66-ACF4-065EDCCA938E}" presName="root2" presStyleCnt="0"/>
      <dgm:spPr/>
    </dgm:pt>
    <dgm:pt modelId="{ED7F1571-6513-494C-87EA-166085A25A80}" type="pres">
      <dgm:prSet presAssocID="{9D87EF1C-2467-4E66-ACF4-065EDCCA938E}" presName="LevelTwoTextNode" presStyleLbl="node2" presStyleIdx="1" presStyleCnt="4" custScaleX="588240" custScaleY="217238" custLinFactX="100000" custLinFactY="-39493" custLinFactNeighborX="12699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97AD41-3D4E-4799-8349-0960F824393C}" type="pres">
      <dgm:prSet presAssocID="{9D87EF1C-2467-4E66-ACF4-065EDCCA938E}" presName="level3hierChild" presStyleCnt="0"/>
      <dgm:spPr/>
    </dgm:pt>
    <dgm:pt modelId="{DF304348-C9E1-4A0A-8569-CDCFD8D59689}" type="pres">
      <dgm:prSet presAssocID="{D445E6A0-2448-4860-B9DB-49D927B6F1D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DE079C0-4D8F-4D91-AD1C-8D1E080F71B3}" type="pres">
      <dgm:prSet presAssocID="{D445E6A0-2448-4860-B9DB-49D927B6F1D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87EE330-A56B-47A6-AE50-F4B42A3E784A}" type="pres">
      <dgm:prSet presAssocID="{F514159B-9300-47ED-97A5-026D4C2B3B1D}" presName="root2" presStyleCnt="0"/>
      <dgm:spPr/>
    </dgm:pt>
    <dgm:pt modelId="{3089D23B-591A-487C-9B40-8F86A77D165C}" type="pres">
      <dgm:prSet presAssocID="{F514159B-9300-47ED-97A5-026D4C2B3B1D}" presName="LevelTwoTextNode" presStyleLbl="node2" presStyleIdx="2" presStyleCnt="4" custScaleX="593209" custScaleY="245492" custLinFactX="100000" custLinFactNeighborX="129380" custLinFactNeighborY="-97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00BAE3-023D-4B04-854C-24AA6AC70099}" type="pres">
      <dgm:prSet presAssocID="{F514159B-9300-47ED-97A5-026D4C2B3B1D}" presName="level3hierChild" presStyleCnt="0"/>
      <dgm:spPr/>
    </dgm:pt>
    <dgm:pt modelId="{412A4F31-CD00-41A7-AF65-58CBBD0449A6}" type="pres">
      <dgm:prSet presAssocID="{0FADBCDE-E758-441D-96C6-D0B5AD86B81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A601F5B-7095-46A9-8095-A4951770C8D5}" type="pres">
      <dgm:prSet presAssocID="{0FADBCDE-E758-441D-96C6-D0B5AD86B81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A117BD8-B8B1-41A2-AC26-9A1ED231C4AB}" type="pres">
      <dgm:prSet presAssocID="{24947BCC-0B2D-406D-A6FB-A57002117895}" presName="root2" presStyleCnt="0"/>
      <dgm:spPr/>
    </dgm:pt>
    <dgm:pt modelId="{E948A94D-F3BA-4C1F-A425-4CCAA2581EB3}" type="pres">
      <dgm:prSet presAssocID="{24947BCC-0B2D-406D-A6FB-A57002117895}" presName="LevelTwoTextNode" presStyleLbl="node2" presStyleIdx="3" presStyleCnt="4" custScaleX="572215" custScaleY="258840" custLinFactX="100000" custLinFactNeighborX="145724" custLinFactNeighborY="-55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34B05-7CAD-479F-A7E5-81E8BF328962}" type="pres">
      <dgm:prSet presAssocID="{24947BCC-0B2D-406D-A6FB-A57002117895}" presName="level3hierChild" presStyleCnt="0"/>
      <dgm:spPr/>
    </dgm:pt>
    <dgm:pt modelId="{D7145A89-ECD9-4B96-A674-31A8471AA86F}" type="pres">
      <dgm:prSet presAssocID="{3DF6A40E-58F5-4939-A0E4-ABB43A571DD6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877DBC63-3FF0-4FA3-B949-12EEC34CE4A9}" type="pres">
      <dgm:prSet presAssocID="{3DF6A40E-58F5-4939-A0E4-ABB43A571DD6}" presName="connTx" presStyleLbl="parChTrans1D3" presStyleIdx="0" presStyleCnt="3"/>
      <dgm:spPr/>
      <dgm:t>
        <a:bodyPr/>
        <a:lstStyle/>
        <a:p>
          <a:endParaRPr lang="ru-RU"/>
        </a:p>
      </dgm:t>
    </dgm:pt>
    <dgm:pt modelId="{83DC51B4-1A7D-44AE-9931-D00FA7487530}" type="pres">
      <dgm:prSet presAssocID="{A1720ECD-987F-4C4A-B225-09F45BC5E2CB}" presName="root2" presStyleCnt="0"/>
      <dgm:spPr/>
    </dgm:pt>
    <dgm:pt modelId="{7D15D734-F398-479B-93B2-137C93479102}" type="pres">
      <dgm:prSet presAssocID="{A1720ECD-987F-4C4A-B225-09F45BC5E2CB}" presName="LevelTwoTextNode" presStyleLbl="node3" presStyleIdx="0" presStyleCnt="3" custScaleX="395942" custScaleY="205854" custLinFactX="-438379" custLinFactY="273784" custLinFactNeighborX="-500000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57E957-9AE2-411C-9F07-A810C977EE56}" type="pres">
      <dgm:prSet presAssocID="{A1720ECD-987F-4C4A-B225-09F45BC5E2CB}" presName="level3hierChild" presStyleCnt="0"/>
      <dgm:spPr/>
    </dgm:pt>
    <dgm:pt modelId="{7B16A909-1204-4E1F-ABB7-07937754C2F7}" type="pres">
      <dgm:prSet presAssocID="{5E507EAF-DAA5-4F23-8963-D2B2EA7A9D5D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3391D88B-E0DB-4CE4-9BA4-87C3B0828897}" type="pres">
      <dgm:prSet presAssocID="{5E507EAF-DAA5-4F23-8963-D2B2EA7A9D5D}" presName="connTx" presStyleLbl="parChTrans1D3" presStyleIdx="1" presStyleCnt="3"/>
      <dgm:spPr/>
      <dgm:t>
        <a:bodyPr/>
        <a:lstStyle/>
        <a:p>
          <a:endParaRPr lang="ru-RU"/>
        </a:p>
      </dgm:t>
    </dgm:pt>
    <dgm:pt modelId="{59594D0D-520C-44D7-8806-21175A8A96E2}" type="pres">
      <dgm:prSet presAssocID="{4501335D-B06E-424B-A2E2-9CB9C4242AFE}" presName="root2" presStyleCnt="0"/>
      <dgm:spPr/>
    </dgm:pt>
    <dgm:pt modelId="{5BBE63F4-1A08-428A-BF0C-2B7D274DD9B3}" type="pres">
      <dgm:prSet presAssocID="{4501335D-B06E-424B-A2E2-9CB9C4242AFE}" presName="LevelTwoTextNode" presStyleLbl="node3" presStyleIdx="1" presStyleCnt="3" custScaleX="241122" custScaleY="169739" custLinFactX="-200000" custLinFactY="168658" custLinFactNeighborX="-219127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EB01B6-E34A-445A-A41C-4EF6C4DE1606}" type="pres">
      <dgm:prSet presAssocID="{4501335D-B06E-424B-A2E2-9CB9C4242AFE}" presName="level3hierChild" presStyleCnt="0"/>
      <dgm:spPr/>
    </dgm:pt>
    <dgm:pt modelId="{C582CD95-CE66-4423-B0E8-702CB10330FC}" type="pres">
      <dgm:prSet presAssocID="{445DFF34-C369-40C8-8CB3-CDCF3072C2C0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825BFD8E-D94A-47D3-A8B8-8504AEBF7477}" type="pres">
      <dgm:prSet presAssocID="{445DFF34-C369-40C8-8CB3-CDCF3072C2C0}" presName="connTx" presStyleLbl="parChTrans1D3" presStyleIdx="2" presStyleCnt="3"/>
      <dgm:spPr/>
      <dgm:t>
        <a:bodyPr/>
        <a:lstStyle/>
        <a:p>
          <a:endParaRPr lang="ru-RU"/>
        </a:p>
      </dgm:t>
    </dgm:pt>
    <dgm:pt modelId="{8929ADB8-938B-40AC-AFED-C5F5D47F1B11}" type="pres">
      <dgm:prSet presAssocID="{04841732-BAAF-43AC-A0BA-C151B3EFF573}" presName="root2" presStyleCnt="0"/>
      <dgm:spPr/>
    </dgm:pt>
    <dgm:pt modelId="{1D77B0E8-E214-43E9-82A2-BA454D5F310F}" type="pres">
      <dgm:prSet presAssocID="{04841732-BAAF-43AC-A0BA-C151B3EFF573}" presName="LevelTwoTextNode" presStyleLbl="node3" presStyleIdx="2" presStyleCnt="3" custScaleX="337830" custScaleY="201925" custLinFactY="60490" custLinFactNeighborX="-6620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23416-8496-4321-9EC8-86F61E2A9ACA}" type="pres">
      <dgm:prSet presAssocID="{04841732-BAAF-43AC-A0BA-C151B3EFF573}" presName="level3hierChild" presStyleCnt="0"/>
      <dgm:spPr/>
    </dgm:pt>
  </dgm:ptLst>
  <dgm:cxnLst>
    <dgm:cxn modelId="{A813E6BE-E14D-4929-B3FF-5BAA793BAD79}" srcId="{790D5421-2C96-46A5-B3BF-2DCC421F38F7}" destId="{9D87EF1C-2467-4E66-ACF4-065EDCCA938E}" srcOrd="1" destOrd="0" parTransId="{A82B6D65-B8AC-4C3E-A446-D57D09C3D4EE}" sibTransId="{B89FBCF4-06D8-4E2B-906A-72CCF142C397}"/>
    <dgm:cxn modelId="{A0309359-B956-48C5-B98C-F5EFD01E6502}" type="presOf" srcId="{D445E6A0-2448-4860-B9DB-49D927B6F1D9}" destId="{DF304348-C9E1-4A0A-8569-CDCFD8D59689}" srcOrd="0" destOrd="0" presId="urn:microsoft.com/office/officeart/2005/8/layout/hierarchy2"/>
    <dgm:cxn modelId="{B03B53FA-1FEF-48E3-8E55-15D513836090}" type="presOf" srcId="{445DFF34-C369-40C8-8CB3-CDCF3072C2C0}" destId="{C582CD95-CE66-4423-B0E8-702CB10330FC}" srcOrd="0" destOrd="0" presId="urn:microsoft.com/office/officeart/2005/8/layout/hierarchy2"/>
    <dgm:cxn modelId="{422E6D54-1490-4E03-8962-FFEF300713A2}" type="presOf" srcId="{445DFF34-C369-40C8-8CB3-CDCF3072C2C0}" destId="{825BFD8E-D94A-47D3-A8B8-8504AEBF7477}" srcOrd="1" destOrd="0" presId="urn:microsoft.com/office/officeart/2005/8/layout/hierarchy2"/>
    <dgm:cxn modelId="{8EB15557-03DF-4AC7-84CF-F0453CB1113C}" srcId="{790D5421-2C96-46A5-B3BF-2DCC421F38F7}" destId="{F86C5BAB-6B7C-47CE-A43E-CEBE7AADF7C4}" srcOrd="0" destOrd="0" parTransId="{3E2FA011-D8CC-4B16-9A57-3F9E69B05C9C}" sibTransId="{A7C38D65-B697-4786-92B6-38D712C2528D}"/>
    <dgm:cxn modelId="{E2C368EE-EC01-4CB9-8A80-C8A25B4E7EB6}" type="presOf" srcId="{0FADBCDE-E758-441D-96C6-D0B5AD86B815}" destId="{2A601F5B-7095-46A9-8095-A4951770C8D5}" srcOrd="1" destOrd="0" presId="urn:microsoft.com/office/officeart/2005/8/layout/hierarchy2"/>
    <dgm:cxn modelId="{A4F378EA-0BCF-405E-82DD-0EE720D303D4}" srcId="{6075908A-A659-4E79-822E-49EFC2F63A3A}" destId="{790D5421-2C96-46A5-B3BF-2DCC421F38F7}" srcOrd="0" destOrd="0" parTransId="{C301B9AB-95A2-4C3D-86C2-26B0F5B70294}" sibTransId="{3324AAF1-D8C3-4363-B12B-BC2CA3E02F43}"/>
    <dgm:cxn modelId="{12929978-C36B-40AB-AE37-70A8B8094032}" srcId="{790D5421-2C96-46A5-B3BF-2DCC421F38F7}" destId="{F514159B-9300-47ED-97A5-026D4C2B3B1D}" srcOrd="2" destOrd="0" parTransId="{D445E6A0-2448-4860-B9DB-49D927B6F1D9}" sibTransId="{23563895-E448-422A-84C6-DF9EA16267AB}"/>
    <dgm:cxn modelId="{F611C205-3F8A-40FE-95F7-5A994600C21F}" srcId="{24947BCC-0B2D-406D-A6FB-A57002117895}" destId="{04841732-BAAF-43AC-A0BA-C151B3EFF573}" srcOrd="2" destOrd="0" parTransId="{445DFF34-C369-40C8-8CB3-CDCF3072C2C0}" sibTransId="{6453311B-05CF-4667-9B13-702F16002C67}"/>
    <dgm:cxn modelId="{F2A75312-5C8B-46B8-9802-4A4CCFEAE581}" srcId="{24947BCC-0B2D-406D-A6FB-A57002117895}" destId="{4501335D-B06E-424B-A2E2-9CB9C4242AFE}" srcOrd="1" destOrd="0" parTransId="{5E507EAF-DAA5-4F23-8963-D2B2EA7A9D5D}" sibTransId="{40255B07-5B38-4DC7-8AB7-D3982CBB758C}"/>
    <dgm:cxn modelId="{5AF05A08-D02D-4D37-B200-CF8B2F0BAC37}" type="presOf" srcId="{A1720ECD-987F-4C4A-B225-09F45BC5E2CB}" destId="{7D15D734-F398-479B-93B2-137C93479102}" srcOrd="0" destOrd="0" presId="urn:microsoft.com/office/officeart/2005/8/layout/hierarchy2"/>
    <dgm:cxn modelId="{EF39EFD2-C114-4EBE-8BA8-56A2AEBB9066}" srcId="{24947BCC-0B2D-406D-A6FB-A57002117895}" destId="{A1720ECD-987F-4C4A-B225-09F45BC5E2CB}" srcOrd="0" destOrd="0" parTransId="{3DF6A40E-58F5-4939-A0E4-ABB43A571DD6}" sibTransId="{99A44665-2319-43CD-AA70-E0E567637600}"/>
    <dgm:cxn modelId="{A26031A6-409E-4F33-9507-073CBCFB91AA}" type="presOf" srcId="{6075908A-A659-4E79-822E-49EFC2F63A3A}" destId="{55F71D9A-89FD-4BF7-BB78-6ABCBACF1899}" srcOrd="0" destOrd="0" presId="urn:microsoft.com/office/officeart/2005/8/layout/hierarchy2"/>
    <dgm:cxn modelId="{58D9B462-40E8-47FD-AEF3-542DDAB1A78E}" type="presOf" srcId="{A82B6D65-B8AC-4C3E-A446-D57D09C3D4EE}" destId="{59540D15-F849-4E5E-940F-95994291604B}" srcOrd="0" destOrd="0" presId="urn:microsoft.com/office/officeart/2005/8/layout/hierarchy2"/>
    <dgm:cxn modelId="{9A650942-4F4A-4865-AF25-80B2D3FCBD84}" type="presOf" srcId="{D445E6A0-2448-4860-B9DB-49D927B6F1D9}" destId="{6DE079C0-4D8F-4D91-AD1C-8D1E080F71B3}" srcOrd="1" destOrd="0" presId="urn:microsoft.com/office/officeart/2005/8/layout/hierarchy2"/>
    <dgm:cxn modelId="{F18E7FBF-80D6-4D51-8E7B-9EE4D7FFE2A7}" type="presOf" srcId="{5E507EAF-DAA5-4F23-8963-D2B2EA7A9D5D}" destId="{7B16A909-1204-4E1F-ABB7-07937754C2F7}" srcOrd="0" destOrd="0" presId="urn:microsoft.com/office/officeart/2005/8/layout/hierarchy2"/>
    <dgm:cxn modelId="{29B09634-CBBB-41E6-96A4-002D28AA9C90}" type="presOf" srcId="{04841732-BAAF-43AC-A0BA-C151B3EFF573}" destId="{1D77B0E8-E214-43E9-82A2-BA454D5F310F}" srcOrd="0" destOrd="0" presId="urn:microsoft.com/office/officeart/2005/8/layout/hierarchy2"/>
    <dgm:cxn modelId="{76DA8F17-6409-4CC8-A2CE-FDF5889AC495}" type="presOf" srcId="{3E2FA011-D8CC-4B16-9A57-3F9E69B05C9C}" destId="{14168E2B-5F36-4AD2-8DE9-C99130EF52AE}" srcOrd="0" destOrd="0" presId="urn:microsoft.com/office/officeart/2005/8/layout/hierarchy2"/>
    <dgm:cxn modelId="{7EBEE307-9522-4ECE-BBBC-1C3E10DA4476}" type="presOf" srcId="{3DF6A40E-58F5-4939-A0E4-ABB43A571DD6}" destId="{D7145A89-ECD9-4B96-A674-31A8471AA86F}" srcOrd="0" destOrd="0" presId="urn:microsoft.com/office/officeart/2005/8/layout/hierarchy2"/>
    <dgm:cxn modelId="{682CA465-31BF-4B90-9E0D-D2D5C2A24F46}" type="presOf" srcId="{5E507EAF-DAA5-4F23-8963-D2B2EA7A9D5D}" destId="{3391D88B-E0DB-4CE4-9BA4-87C3B0828897}" srcOrd="1" destOrd="0" presId="urn:microsoft.com/office/officeart/2005/8/layout/hierarchy2"/>
    <dgm:cxn modelId="{25515ED5-2223-41B7-A822-A92088D0BA9C}" type="presOf" srcId="{9D87EF1C-2467-4E66-ACF4-065EDCCA938E}" destId="{ED7F1571-6513-494C-87EA-166085A25A80}" srcOrd="0" destOrd="0" presId="urn:microsoft.com/office/officeart/2005/8/layout/hierarchy2"/>
    <dgm:cxn modelId="{C239FAA3-8D63-4834-AA17-DCED01F307A6}" type="presOf" srcId="{A82B6D65-B8AC-4C3E-A446-D57D09C3D4EE}" destId="{7FCD13D2-16FA-43A6-BCB3-7958A92DA860}" srcOrd="1" destOrd="0" presId="urn:microsoft.com/office/officeart/2005/8/layout/hierarchy2"/>
    <dgm:cxn modelId="{0439C64F-1710-43CA-80A0-15DAF25EDDA2}" type="presOf" srcId="{3E2FA011-D8CC-4B16-9A57-3F9E69B05C9C}" destId="{77BB615D-BB9E-45FE-B652-F39B0FAF9AA4}" srcOrd="1" destOrd="0" presId="urn:microsoft.com/office/officeart/2005/8/layout/hierarchy2"/>
    <dgm:cxn modelId="{9149A2DB-2826-4676-ADB0-D982CF37AF28}" type="presOf" srcId="{3DF6A40E-58F5-4939-A0E4-ABB43A571DD6}" destId="{877DBC63-3FF0-4FA3-B949-12EEC34CE4A9}" srcOrd="1" destOrd="0" presId="urn:microsoft.com/office/officeart/2005/8/layout/hierarchy2"/>
    <dgm:cxn modelId="{E8481E01-A03C-40EC-9D17-3963238E44F8}" type="presOf" srcId="{24947BCC-0B2D-406D-A6FB-A57002117895}" destId="{E948A94D-F3BA-4C1F-A425-4CCAA2581EB3}" srcOrd="0" destOrd="0" presId="urn:microsoft.com/office/officeart/2005/8/layout/hierarchy2"/>
    <dgm:cxn modelId="{4ED5377F-550F-4BBB-BD76-FC7E54DAC157}" type="presOf" srcId="{790D5421-2C96-46A5-B3BF-2DCC421F38F7}" destId="{3974F4EA-C67D-4688-9AB9-8C0259138631}" srcOrd="0" destOrd="0" presId="urn:microsoft.com/office/officeart/2005/8/layout/hierarchy2"/>
    <dgm:cxn modelId="{DC9F2B1A-C085-4318-A4B9-596CF6727C30}" type="presOf" srcId="{4501335D-B06E-424B-A2E2-9CB9C4242AFE}" destId="{5BBE63F4-1A08-428A-BF0C-2B7D274DD9B3}" srcOrd="0" destOrd="0" presId="urn:microsoft.com/office/officeart/2005/8/layout/hierarchy2"/>
    <dgm:cxn modelId="{5B1F35DE-B402-4BD7-9058-78B77151AAF8}" srcId="{790D5421-2C96-46A5-B3BF-2DCC421F38F7}" destId="{24947BCC-0B2D-406D-A6FB-A57002117895}" srcOrd="3" destOrd="0" parTransId="{0FADBCDE-E758-441D-96C6-D0B5AD86B815}" sibTransId="{EEF03D9E-8625-4182-B41F-3D487C63E76A}"/>
    <dgm:cxn modelId="{8E1EE1A8-910C-4502-BD05-F3F38722EB1E}" type="presOf" srcId="{F514159B-9300-47ED-97A5-026D4C2B3B1D}" destId="{3089D23B-591A-487C-9B40-8F86A77D165C}" srcOrd="0" destOrd="0" presId="urn:microsoft.com/office/officeart/2005/8/layout/hierarchy2"/>
    <dgm:cxn modelId="{4A0D27A5-8F45-40BB-90B9-BD0FF93A590B}" type="presOf" srcId="{0FADBCDE-E758-441D-96C6-D0B5AD86B815}" destId="{412A4F31-CD00-41A7-AF65-58CBBD0449A6}" srcOrd="0" destOrd="0" presId="urn:microsoft.com/office/officeart/2005/8/layout/hierarchy2"/>
    <dgm:cxn modelId="{FBFDE997-AF0F-40AE-8016-26C9A54287B9}" type="presOf" srcId="{F86C5BAB-6B7C-47CE-A43E-CEBE7AADF7C4}" destId="{67C33643-AC55-47D9-A09A-5E7791DDA7C9}" srcOrd="0" destOrd="0" presId="urn:microsoft.com/office/officeart/2005/8/layout/hierarchy2"/>
    <dgm:cxn modelId="{2023C26C-5DED-4E55-B0A4-189546B3CCDC}" type="presParOf" srcId="{55F71D9A-89FD-4BF7-BB78-6ABCBACF1899}" destId="{0CC99723-92D6-4AA3-A875-101ED654BA9C}" srcOrd="0" destOrd="0" presId="urn:microsoft.com/office/officeart/2005/8/layout/hierarchy2"/>
    <dgm:cxn modelId="{63EC314E-88E4-4478-A509-C1DA754B79BD}" type="presParOf" srcId="{0CC99723-92D6-4AA3-A875-101ED654BA9C}" destId="{3974F4EA-C67D-4688-9AB9-8C0259138631}" srcOrd="0" destOrd="0" presId="urn:microsoft.com/office/officeart/2005/8/layout/hierarchy2"/>
    <dgm:cxn modelId="{ACA989CE-4515-4715-BE5C-4A0F148291C7}" type="presParOf" srcId="{0CC99723-92D6-4AA3-A875-101ED654BA9C}" destId="{CD8C7592-DB3A-4C15-9A0D-321198146267}" srcOrd="1" destOrd="0" presId="urn:microsoft.com/office/officeart/2005/8/layout/hierarchy2"/>
    <dgm:cxn modelId="{C846D440-F31D-497D-8812-6330AFAD7313}" type="presParOf" srcId="{CD8C7592-DB3A-4C15-9A0D-321198146267}" destId="{14168E2B-5F36-4AD2-8DE9-C99130EF52AE}" srcOrd="0" destOrd="0" presId="urn:microsoft.com/office/officeart/2005/8/layout/hierarchy2"/>
    <dgm:cxn modelId="{404100F5-6075-456E-A1D7-524070F8E43B}" type="presParOf" srcId="{14168E2B-5F36-4AD2-8DE9-C99130EF52AE}" destId="{77BB615D-BB9E-45FE-B652-F39B0FAF9AA4}" srcOrd="0" destOrd="0" presId="urn:microsoft.com/office/officeart/2005/8/layout/hierarchy2"/>
    <dgm:cxn modelId="{9B34353C-D331-48C8-84AF-7EDC84A557C3}" type="presParOf" srcId="{CD8C7592-DB3A-4C15-9A0D-321198146267}" destId="{36DB843D-21FE-4A73-B028-A9F9E21F2FD7}" srcOrd="1" destOrd="0" presId="urn:microsoft.com/office/officeart/2005/8/layout/hierarchy2"/>
    <dgm:cxn modelId="{B39D11C5-C4D7-4D64-A166-AE96AA90BC0B}" type="presParOf" srcId="{36DB843D-21FE-4A73-B028-A9F9E21F2FD7}" destId="{67C33643-AC55-47D9-A09A-5E7791DDA7C9}" srcOrd="0" destOrd="0" presId="urn:microsoft.com/office/officeart/2005/8/layout/hierarchy2"/>
    <dgm:cxn modelId="{0EDA624A-D307-419C-A95C-B1B9D8D255FD}" type="presParOf" srcId="{36DB843D-21FE-4A73-B028-A9F9E21F2FD7}" destId="{CFCA2969-73E9-4DA8-B17C-683156075855}" srcOrd="1" destOrd="0" presId="urn:microsoft.com/office/officeart/2005/8/layout/hierarchy2"/>
    <dgm:cxn modelId="{B1CFA121-CE23-4D28-B85B-C833B6C5887E}" type="presParOf" srcId="{CD8C7592-DB3A-4C15-9A0D-321198146267}" destId="{59540D15-F849-4E5E-940F-95994291604B}" srcOrd="2" destOrd="0" presId="urn:microsoft.com/office/officeart/2005/8/layout/hierarchy2"/>
    <dgm:cxn modelId="{357B81A0-44F0-45A9-97FB-78AF456D4A1F}" type="presParOf" srcId="{59540D15-F849-4E5E-940F-95994291604B}" destId="{7FCD13D2-16FA-43A6-BCB3-7958A92DA860}" srcOrd="0" destOrd="0" presId="urn:microsoft.com/office/officeart/2005/8/layout/hierarchy2"/>
    <dgm:cxn modelId="{DC6C2FF2-120B-4251-8285-7F6C8CBF2E0E}" type="presParOf" srcId="{CD8C7592-DB3A-4C15-9A0D-321198146267}" destId="{F623D058-570E-4D46-B58A-F98A3E07D210}" srcOrd="3" destOrd="0" presId="urn:microsoft.com/office/officeart/2005/8/layout/hierarchy2"/>
    <dgm:cxn modelId="{488A5AF0-C8FD-45F7-A1CF-5276EBFA3703}" type="presParOf" srcId="{F623D058-570E-4D46-B58A-F98A3E07D210}" destId="{ED7F1571-6513-494C-87EA-166085A25A80}" srcOrd="0" destOrd="0" presId="urn:microsoft.com/office/officeart/2005/8/layout/hierarchy2"/>
    <dgm:cxn modelId="{58203B26-8217-47B9-BC79-FDE54F4A899D}" type="presParOf" srcId="{F623D058-570E-4D46-B58A-F98A3E07D210}" destId="{B797AD41-3D4E-4799-8349-0960F824393C}" srcOrd="1" destOrd="0" presId="urn:microsoft.com/office/officeart/2005/8/layout/hierarchy2"/>
    <dgm:cxn modelId="{932785AF-1AD5-4376-962F-49C0AF561836}" type="presParOf" srcId="{CD8C7592-DB3A-4C15-9A0D-321198146267}" destId="{DF304348-C9E1-4A0A-8569-CDCFD8D59689}" srcOrd="4" destOrd="0" presId="urn:microsoft.com/office/officeart/2005/8/layout/hierarchy2"/>
    <dgm:cxn modelId="{5E656E73-A9DF-45E1-9637-EC5D4C7DACE8}" type="presParOf" srcId="{DF304348-C9E1-4A0A-8569-CDCFD8D59689}" destId="{6DE079C0-4D8F-4D91-AD1C-8D1E080F71B3}" srcOrd="0" destOrd="0" presId="urn:microsoft.com/office/officeart/2005/8/layout/hierarchy2"/>
    <dgm:cxn modelId="{5AC51EF2-2742-47BE-ADA4-0D6229AD1242}" type="presParOf" srcId="{CD8C7592-DB3A-4C15-9A0D-321198146267}" destId="{B87EE330-A56B-47A6-AE50-F4B42A3E784A}" srcOrd="5" destOrd="0" presId="urn:microsoft.com/office/officeart/2005/8/layout/hierarchy2"/>
    <dgm:cxn modelId="{4DD57BFA-B711-4CC9-9CF1-F066103136A2}" type="presParOf" srcId="{B87EE330-A56B-47A6-AE50-F4B42A3E784A}" destId="{3089D23B-591A-487C-9B40-8F86A77D165C}" srcOrd="0" destOrd="0" presId="urn:microsoft.com/office/officeart/2005/8/layout/hierarchy2"/>
    <dgm:cxn modelId="{7C6AC071-9935-428A-A52E-13DAE15E4721}" type="presParOf" srcId="{B87EE330-A56B-47A6-AE50-F4B42A3E784A}" destId="{B800BAE3-023D-4B04-854C-24AA6AC70099}" srcOrd="1" destOrd="0" presId="urn:microsoft.com/office/officeart/2005/8/layout/hierarchy2"/>
    <dgm:cxn modelId="{941803E5-0327-4F74-AC0F-4A92C062CA5D}" type="presParOf" srcId="{CD8C7592-DB3A-4C15-9A0D-321198146267}" destId="{412A4F31-CD00-41A7-AF65-58CBBD0449A6}" srcOrd="6" destOrd="0" presId="urn:microsoft.com/office/officeart/2005/8/layout/hierarchy2"/>
    <dgm:cxn modelId="{C09F0A17-96DE-4561-B803-45F9CEEC9DC5}" type="presParOf" srcId="{412A4F31-CD00-41A7-AF65-58CBBD0449A6}" destId="{2A601F5B-7095-46A9-8095-A4951770C8D5}" srcOrd="0" destOrd="0" presId="urn:microsoft.com/office/officeart/2005/8/layout/hierarchy2"/>
    <dgm:cxn modelId="{299D3CF3-B5C9-4FC9-90DD-A4A8DFA84FA7}" type="presParOf" srcId="{CD8C7592-DB3A-4C15-9A0D-321198146267}" destId="{3A117BD8-B8B1-41A2-AC26-9A1ED231C4AB}" srcOrd="7" destOrd="0" presId="urn:microsoft.com/office/officeart/2005/8/layout/hierarchy2"/>
    <dgm:cxn modelId="{95DB5DF1-1116-4BD8-B84C-FC4C774368C0}" type="presParOf" srcId="{3A117BD8-B8B1-41A2-AC26-9A1ED231C4AB}" destId="{E948A94D-F3BA-4C1F-A425-4CCAA2581EB3}" srcOrd="0" destOrd="0" presId="urn:microsoft.com/office/officeart/2005/8/layout/hierarchy2"/>
    <dgm:cxn modelId="{CA10D0F7-94CF-48E1-9EB1-E0C9F504936B}" type="presParOf" srcId="{3A117BD8-B8B1-41A2-AC26-9A1ED231C4AB}" destId="{68B34B05-7CAD-479F-A7E5-81E8BF328962}" srcOrd="1" destOrd="0" presId="urn:microsoft.com/office/officeart/2005/8/layout/hierarchy2"/>
    <dgm:cxn modelId="{B7A4F517-CAFA-454D-8B66-A4C499C23831}" type="presParOf" srcId="{68B34B05-7CAD-479F-A7E5-81E8BF328962}" destId="{D7145A89-ECD9-4B96-A674-31A8471AA86F}" srcOrd="0" destOrd="0" presId="urn:microsoft.com/office/officeart/2005/8/layout/hierarchy2"/>
    <dgm:cxn modelId="{1FD5CB85-87A4-4D9B-89D4-3992F9AD97CE}" type="presParOf" srcId="{D7145A89-ECD9-4B96-A674-31A8471AA86F}" destId="{877DBC63-3FF0-4FA3-B949-12EEC34CE4A9}" srcOrd="0" destOrd="0" presId="urn:microsoft.com/office/officeart/2005/8/layout/hierarchy2"/>
    <dgm:cxn modelId="{01D0C486-66EC-4729-B1D4-602CDEF1A161}" type="presParOf" srcId="{68B34B05-7CAD-479F-A7E5-81E8BF328962}" destId="{83DC51B4-1A7D-44AE-9931-D00FA7487530}" srcOrd="1" destOrd="0" presId="urn:microsoft.com/office/officeart/2005/8/layout/hierarchy2"/>
    <dgm:cxn modelId="{0EA51A52-CB2F-4797-A9FC-B91A757EBC40}" type="presParOf" srcId="{83DC51B4-1A7D-44AE-9931-D00FA7487530}" destId="{7D15D734-F398-479B-93B2-137C93479102}" srcOrd="0" destOrd="0" presId="urn:microsoft.com/office/officeart/2005/8/layout/hierarchy2"/>
    <dgm:cxn modelId="{00B4C415-D76C-43C8-8B20-A5D97DB35524}" type="presParOf" srcId="{83DC51B4-1A7D-44AE-9931-D00FA7487530}" destId="{5557E957-9AE2-411C-9F07-A810C977EE56}" srcOrd="1" destOrd="0" presId="urn:microsoft.com/office/officeart/2005/8/layout/hierarchy2"/>
    <dgm:cxn modelId="{ABEC7B15-CBD1-4494-951B-74E5D936EFB8}" type="presParOf" srcId="{68B34B05-7CAD-479F-A7E5-81E8BF328962}" destId="{7B16A909-1204-4E1F-ABB7-07937754C2F7}" srcOrd="2" destOrd="0" presId="urn:microsoft.com/office/officeart/2005/8/layout/hierarchy2"/>
    <dgm:cxn modelId="{6B7EFBFE-CE6A-48C3-93DD-29D204CA3885}" type="presParOf" srcId="{7B16A909-1204-4E1F-ABB7-07937754C2F7}" destId="{3391D88B-E0DB-4CE4-9BA4-87C3B0828897}" srcOrd="0" destOrd="0" presId="urn:microsoft.com/office/officeart/2005/8/layout/hierarchy2"/>
    <dgm:cxn modelId="{9C58FE6D-1EBF-46A8-A31F-47A05F814EAA}" type="presParOf" srcId="{68B34B05-7CAD-479F-A7E5-81E8BF328962}" destId="{59594D0D-520C-44D7-8806-21175A8A96E2}" srcOrd="3" destOrd="0" presId="urn:microsoft.com/office/officeart/2005/8/layout/hierarchy2"/>
    <dgm:cxn modelId="{E9FC8197-5435-42BA-96B3-0D416EB3D16D}" type="presParOf" srcId="{59594D0D-520C-44D7-8806-21175A8A96E2}" destId="{5BBE63F4-1A08-428A-BF0C-2B7D274DD9B3}" srcOrd="0" destOrd="0" presId="urn:microsoft.com/office/officeart/2005/8/layout/hierarchy2"/>
    <dgm:cxn modelId="{69C4FBCA-75D8-4F94-90F2-9EA2BE530C92}" type="presParOf" srcId="{59594D0D-520C-44D7-8806-21175A8A96E2}" destId="{4CEB01B6-E34A-445A-A41C-4EF6C4DE1606}" srcOrd="1" destOrd="0" presId="urn:microsoft.com/office/officeart/2005/8/layout/hierarchy2"/>
    <dgm:cxn modelId="{4B5CC121-7CEE-4111-A81E-962BE53C1416}" type="presParOf" srcId="{68B34B05-7CAD-479F-A7E5-81E8BF328962}" destId="{C582CD95-CE66-4423-B0E8-702CB10330FC}" srcOrd="4" destOrd="0" presId="urn:microsoft.com/office/officeart/2005/8/layout/hierarchy2"/>
    <dgm:cxn modelId="{D827BD66-A685-45FF-B3A9-80EB3B25B51E}" type="presParOf" srcId="{C582CD95-CE66-4423-B0E8-702CB10330FC}" destId="{825BFD8E-D94A-47D3-A8B8-8504AEBF7477}" srcOrd="0" destOrd="0" presId="urn:microsoft.com/office/officeart/2005/8/layout/hierarchy2"/>
    <dgm:cxn modelId="{4188880A-6D43-4C0D-A72E-9218533D895D}" type="presParOf" srcId="{68B34B05-7CAD-479F-A7E5-81E8BF328962}" destId="{8929ADB8-938B-40AC-AFED-C5F5D47F1B11}" srcOrd="5" destOrd="0" presId="urn:microsoft.com/office/officeart/2005/8/layout/hierarchy2"/>
    <dgm:cxn modelId="{AD3527CA-C95B-4157-A18A-6622155DFD0D}" type="presParOf" srcId="{8929ADB8-938B-40AC-AFED-C5F5D47F1B11}" destId="{1D77B0E8-E214-43E9-82A2-BA454D5F310F}" srcOrd="0" destOrd="0" presId="urn:microsoft.com/office/officeart/2005/8/layout/hierarchy2"/>
    <dgm:cxn modelId="{47F24909-46DC-40B0-A60A-B4937CF6F8BD}" type="presParOf" srcId="{8929ADB8-938B-40AC-AFED-C5F5D47F1B11}" destId="{E4523416-8496-4321-9EC8-86F61E2A9AC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1A6A0E-4E3B-4F2C-9311-EDB121289BFE}" type="doc">
      <dgm:prSet loTypeId="urn:microsoft.com/office/officeart/2005/8/layout/matrix1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0BBE6AF-DC82-4BFD-A428-380DD2F0BFBC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Аби реалізувати </a:t>
          </a:r>
          <a:r>
            <a:rPr lang="uk-UA" sz="2800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компетентнісний</a:t>
          </a:r>
          <a:r>
            <a: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підхід, слід </a:t>
          </a:r>
          <a:r>
            <a:rPr lang="uk-UA" sz="2800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методично</a:t>
          </a:r>
          <a:r>
            <a: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й дидактично узгодити процеси</a:t>
          </a:r>
          <a:r>
            <a: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— від етапу вибору змісту, засобів і умов освітньої роботи до етапу оцінювання рівня сформованості відповідної компетентності</a:t>
          </a:r>
          <a:endParaRPr lang="ru-RU" sz="28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CC5A9-31D5-4DA6-9897-3A156110F1E7}" type="parTrans" cxnId="{A90FD278-83C8-4C36-947B-CA0A67FE3AEB}">
      <dgm:prSet/>
      <dgm:spPr/>
      <dgm:t>
        <a:bodyPr/>
        <a:lstStyle/>
        <a:p>
          <a:endParaRPr lang="ru-RU"/>
        </a:p>
      </dgm:t>
    </dgm:pt>
    <dgm:pt modelId="{F8384E8E-3FE3-47A6-8F50-8490548E9024}" type="sibTrans" cxnId="{A90FD278-83C8-4C36-947B-CA0A67FE3AEB}">
      <dgm:prSet/>
      <dgm:spPr/>
      <dgm:t>
        <a:bodyPr/>
        <a:lstStyle/>
        <a:p>
          <a:endParaRPr lang="ru-RU"/>
        </a:p>
      </dgm:t>
    </dgm:pt>
    <dgm:pt modelId="{37C219CF-D519-4040-9884-98FC593218E6}">
      <dgm:prSet phldrT="[Текст]" custT="1"/>
      <dgm:spPr/>
      <dgm:t>
        <a:bodyPr anchor="t"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Враховувати психолого-педагогічні та фізіологічні особливості дітей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4031F-7DAB-4AEB-A68C-7B924AA70869}" type="parTrans" cxnId="{50F6D574-E9F5-4D0C-908C-9ED0F01869A8}">
      <dgm:prSet/>
      <dgm:spPr/>
      <dgm:t>
        <a:bodyPr/>
        <a:lstStyle/>
        <a:p>
          <a:endParaRPr lang="ru-RU"/>
        </a:p>
      </dgm:t>
    </dgm:pt>
    <dgm:pt modelId="{9F63EE73-E786-4931-8F95-89D0B6CD23A9}" type="sibTrans" cxnId="{50F6D574-E9F5-4D0C-908C-9ED0F01869A8}">
      <dgm:prSet/>
      <dgm:spPr/>
      <dgm:t>
        <a:bodyPr/>
        <a:lstStyle/>
        <a:p>
          <a:endParaRPr lang="ru-RU"/>
        </a:p>
      </dgm:t>
    </dgm:pt>
    <dgm:pt modelId="{A87220C5-7295-4E42-94EB-4F1BCF6BA930}">
      <dgm:prSet phldrT="[Текст]" custT="1"/>
      <dgm:spPr/>
      <dgm:t>
        <a:bodyPr anchor="t"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оптимальних форм організації освітньої діяльності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63F33-29A2-4598-8EB8-E45A34C2D469}" type="parTrans" cxnId="{0F93A263-4EA9-42CC-8865-A6F12BAA1C88}">
      <dgm:prSet/>
      <dgm:spPr/>
      <dgm:t>
        <a:bodyPr/>
        <a:lstStyle/>
        <a:p>
          <a:endParaRPr lang="ru-RU"/>
        </a:p>
      </dgm:t>
    </dgm:pt>
    <dgm:pt modelId="{2D145506-9832-42A2-95F8-4820AB7CE96D}" type="sibTrans" cxnId="{0F93A263-4EA9-42CC-8865-A6F12BAA1C88}">
      <dgm:prSet/>
      <dgm:spPr/>
      <dgm:t>
        <a:bodyPr/>
        <a:lstStyle/>
        <a:p>
          <a:endParaRPr lang="ru-RU"/>
        </a:p>
      </dgm:t>
    </dgm:pt>
    <dgm:pt modelId="{C1B4FE8E-1B5A-4EF9-A3D0-8C1BA375A2DE}">
      <dgm:prSet phldrT="[Текст]" custT="1"/>
      <dgm:spPr/>
      <dgm:t>
        <a:bodyPr anchor="ctr"/>
        <a:lstStyle/>
        <a:p>
          <a:endParaRPr lang="uk-UA" sz="2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Індивідуальний формат діяльності з дитиною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398A3E-78C6-4EEF-A4F0-D296E842FA61}" type="parTrans" cxnId="{734BDEE9-6D81-4E39-A2A8-3420B1AC19E1}">
      <dgm:prSet/>
      <dgm:spPr/>
      <dgm:t>
        <a:bodyPr/>
        <a:lstStyle/>
        <a:p>
          <a:endParaRPr lang="ru-RU"/>
        </a:p>
      </dgm:t>
    </dgm:pt>
    <dgm:pt modelId="{7CBF4827-D3B4-4C33-88CF-BA7E5E9B21C2}" type="sibTrans" cxnId="{734BDEE9-6D81-4E39-A2A8-3420B1AC19E1}">
      <dgm:prSet/>
      <dgm:spPr/>
      <dgm:t>
        <a:bodyPr/>
        <a:lstStyle/>
        <a:p>
          <a:endParaRPr lang="ru-RU"/>
        </a:p>
      </dgm:t>
    </dgm:pt>
    <dgm:pt modelId="{2EB83FB5-5134-40C5-8FE5-9109363A6CFE}">
      <dgm:prSet phldrT="[Текст]"/>
      <dgm:spPr/>
      <dgm:t>
        <a:bodyPr/>
        <a:lstStyle/>
        <a:p>
          <a:endParaRPr lang="ru-RU" dirty="0"/>
        </a:p>
      </dgm:t>
    </dgm:pt>
    <dgm:pt modelId="{BFDFD327-A3FB-4233-9D23-F6E533E5D2DF}" type="parTrans" cxnId="{30A91FB3-F135-4B92-923B-9B9AB7BE7788}">
      <dgm:prSet/>
      <dgm:spPr/>
      <dgm:t>
        <a:bodyPr/>
        <a:lstStyle/>
        <a:p>
          <a:endParaRPr lang="ru-RU"/>
        </a:p>
      </dgm:t>
    </dgm:pt>
    <dgm:pt modelId="{847E39B5-BCE6-426A-A2BC-026A5F7B6321}" type="sibTrans" cxnId="{30A91FB3-F135-4B92-923B-9B9AB7BE7788}">
      <dgm:prSet/>
      <dgm:spPr/>
      <dgm:t>
        <a:bodyPr/>
        <a:lstStyle/>
        <a:p>
          <a:endParaRPr lang="ru-RU"/>
        </a:p>
      </dgm:t>
    </dgm:pt>
    <dgm:pt modelId="{A30B7ACA-C03A-4831-A5C0-E2D4C83BE66F}">
      <dgm:prSet custT="1"/>
      <dgm:spPr/>
      <dgm:t>
        <a:bodyPr anchor="b"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Включення дітей в </a:t>
          </a:r>
          <a:r>
            <a:rPr lang="uk-UA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підгрупову</a:t>
          </a:r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</a:t>
          </a:r>
        </a:p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колективну роботу 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2998F-21DD-4B96-9499-1ABF4D792FE7}" type="parTrans" cxnId="{9CEEFF8D-DA05-465A-8AFD-EFF8F6FB092F}">
      <dgm:prSet/>
      <dgm:spPr/>
      <dgm:t>
        <a:bodyPr/>
        <a:lstStyle/>
        <a:p>
          <a:endParaRPr lang="ru-RU"/>
        </a:p>
      </dgm:t>
    </dgm:pt>
    <dgm:pt modelId="{5BBAE9E7-7C16-451D-A787-25C4DE486E04}" type="sibTrans" cxnId="{9CEEFF8D-DA05-465A-8AFD-EFF8F6FB092F}">
      <dgm:prSet/>
      <dgm:spPr/>
      <dgm:t>
        <a:bodyPr/>
        <a:lstStyle/>
        <a:p>
          <a:endParaRPr lang="ru-RU"/>
        </a:p>
      </dgm:t>
    </dgm:pt>
    <dgm:pt modelId="{D9798585-8670-4988-ADF6-771D5A4EC173}">
      <dgm:prSet/>
      <dgm:spPr/>
      <dgm:t>
        <a:bodyPr/>
        <a:lstStyle/>
        <a:p>
          <a:endParaRPr lang="ru-RU"/>
        </a:p>
      </dgm:t>
    </dgm:pt>
    <dgm:pt modelId="{235C0974-C928-4E5D-AE9E-D238CFF69A00}" type="parTrans" cxnId="{6671F39A-2311-4FB5-8538-4446F57D53C0}">
      <dgm:prSet/>
      <dgm:spPr/>
      <dgm:t>
        <a:bodyPr/>
        <a:lstStyle/>
        <a:p>
          <a:endParaRPr lang="ru-RU"/>
        </a:p>
      </dgm:t>
    </dgm:pt>
    <dgm:pt modelId="{0EAB88C1-0366-47CE-9ADB-A938069C6776}" type="sibTrans" cxnId="{6671F39A-2311-4FB5-8538-4446F57D53C0}">
      <dgm:prSet/>
      <dgm:spPr/>
      <dgm:t>
        <a:bodyPr/>
        <a:lstStyle/>
        <a:p>
          <a:endParaRPr lang="ru-RU"/>
        </a:p>
      </dgm:t>
    </dgm:pt>
    <dgm:pt modelId="{6FBA5C2B-38B5-416B-B93F-4D561BBF5DFB}" type="pres">
      <dgm:prSet presAssocID="{641A6A0E-4E3B-4F2C-9311-EDB121289BF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D3E045-FCF2-414C-B50B-CD4C562F9933}" type="pres">
      <dgm:prSet presAssocID="{641A6A0E-4E3B-4F2C-9311-EDB121289BFE}" presName="matrix" presStyleCnt="0"/>
      <dgm:spPr/>
    </dgm:pt>
    <dgm:pt modelId="{F59DF0E4-CE37-4E82-BFAD-8475012518D7}" type="pres">
      <dgm:prSet presAssocID="{641A6A0E-4E3B-4F2C-9311-EDB121289BFE}" presName="tile1" presStyleLbl="node1" presStyleIdx="0" presStyleCnt="4" custLinFactNeighborX="321" custLinFactNeighborY="-1446"/>
      <dgm:spPr/>
      <dgm:t>
        <a:bodyPr/>
        <a:lstStyle/>
        <a:p>
          <a:endParaRPr lang="ru-RU"/>
        </a:p>
      </dgm:t>
    </dgm:pt>
    <dgm:pt modelId="{299C22E9-165C-4135-844D-AB3F8609524C}" type="pres">
      <dgm:prSet presAssocID="{641A6A0E-4E3B-4F2C-9311-EDB121289BF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89630-E5B2-4DBC-8D5A-4E6A7428DE44}" type="pres">
      <dgm:prSet presAssocID="{641A6A0E-4E3B-4F2C-9311-EDB121289BFE}" presName="tile2" presStyleLbl="node1" presStyleIdx="1" presStyleCnt="4"/>
      <dgm:spPr/>
      <dgm:t>
        <a:bodyPr/>
        <a:lstStyle/>
        <a:p>
          <a:endParaRPr lang="ru-RU"/>
        </a:p>
      </dgm:t>
    </dgm:pt>
    <dgm:pt modelId="{80F58BF8-FC32-454E-9276-69BF210592F7}" type="pres">
      <dgm:prSet presAssocID="{641A6A0E-4E3B-4F2C-9311-EDB121289BF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A6EC6-69B8-4DB0-8428-7A7C9B75361D}" type="pres">
      <dgm:prSet presAssocID="{641A6A0E-4E3B-4F2C-9311-EDB121289BFE}" presName="tile3" presStyleLbl="node1" presStyleIdx="2" presStyleCnt="4" custLinFactNeighborX="-726"/>
      <dgm:spPr/>
      <dgm:t>
        <a:bodyPr/>
        <a:lstStyle/>
        <a:p>
          <a:endParaRPr lang="ru-RU"/>
        </a:p>
      </dgm:t>
    </dgm:pt>
    <dgm:pt modelId="{4FE3B4AB-EDE1-4ADB-BFE1-2EF64EAECFCA}" type="pres">
      <dgm:prSet presAssocID="{641A6A0E-4E3B-4F2C-9311-EDB121289BF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7388B-3065-446C-B8D8-665D3D3F94AF}" type="pres">
      <dgm:prSet presAssocID="{641A6A0E-4E3B-4F2C-9311-EDB121289BFE}" presName="tile4" presStyleLbl="node1" presStyleIdx="3" presStyleCnt="4"/>
      <dgm:spPr/>
      <dgm:t>
        <a:bodyPr/>
        <a:lstStyle/>
        <a:p>
          <a:endParaRPr lang="ru-RU"/>
        </a:p>
      </dgm:t>
    </dgm:pt>
    <dgm:pt modelId="{895BFA66-EF07-46DA-B818-30BA92E6924C}" type="pres">
      <dgm:prSet presAssocID="{641A6A0E-4E3B-4F2C-9311-EDB121289BF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B0C98-0850-43B1-A4D8-07CE0D500A82}" type="pres">
      <dgm:prSet presAssocID="{641A6A0E-4E3B-4F2C-9311-EDB121289BFE}" presName="centerTile" presStyleLbl="fgShp" presStyleIdx="0" presStyleCnt="1" custScaleX="192090" custScaleY="19575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18E09DD-38F3-4A5E-8BD8-B4F5A422796F}" type="presOf" srcId="{10BBE6AF-DC82-4BFD-A428-380DD2F0BFBC}" destId="{3D8B0C98-0850-43B1-A4D8-07CE0D500A82}" srcOrd="0" destOrd="0" presId="urn:microsoft.com/office/officeart/2005/8/layout/matrix1"/>
    <dgm:cxn modelId="{4DABB65B-E4B9-4FAE-9B19-05823D5505C1}" type="presOf" srcId="{A87220C5-7295-4E42-94EB-4F1BCF6BA930}" destId="{80F58BF8-FC32-454E-9276-69BF210592F7}" srcOrd="1" destOrd="0" presId="urn:microsoft.com/office/officeart/2005/8/layout/matrix1"/>
    <dgm:cxn modelId="{CC40341D-E177-4400-9167-1A8F538A1FC6}" type="presOf" srcId="{37C219CF-D519-4040-9884-98FC593218E6}" destId="{F59DF0E4-CE37-4E82-BFAD-8475012518D7}" srcOrd="0" destOrd="0" presId="urn:microsoft.com/office/officeart/2005/8/layout/matrix1"/>
    <dgm:cxn modelId="{35505D31-A683-4969-B363-AF0B685E7477}" type="presOf" srcId="{A30B7ACA-C03A-4831-A5C0-E2D4C83BE66F}" destId="{0C57388B-3065-446C-B8D8-665D3D3F94AF}" srcOrd="0" destOrd="0" presId="urn:microsoft.com/office/officeart/2005/8/layout/matrix1"/>
    <dgm:cxn modelId="{10EC38AD-7C99-4866-8577-00D0516C5BA0}" type="presOf" srcId="{C1B4FE8E-1B5A-4EF9-A3D0-8C1BA375A2DE}" destId="{4FE3B4AB-EDE1-4ADB-BFE1-2EF64EAECFCA}" srcOrd="1" destOrd="0" presId="urn:microsoft.com/office/officeart/2005/8/layout/matrix1"/>
    <dgm:cxn modelId="{30A91FB3-F135-4B92-923B-9B9AB7BE7788}" srcId="{10BBE6AF-DC82-4BFD-A428-380DD2F0BFBC}" destId="{2EB83FB5-5134-40C5-8FE5-9109363A6CFE}" srcOrd="5" destOrd="0" parTransId="{BFDFD327-A3FB-4233-9D23-F6E533E5D2DF}" sibTransId="{847E39B5-BCE6-426A-A2BC-026A5F7B6321}"/>
    <dgm:cxn modelId="{33F6D9E1-C903-4825-BD50-0543EF776DB7}" type="presOf" srcId="{641A6A0E-4E3B-4F2C-9311-EDB121289BFE}" destId="{6FBA5C2B-38B5-416B-B93F-4D561BBF5DFB}" srcOrd="0" destOrd="0" presId="urn:microsoft.com/office/officeart/2005/8/layout/matrix1"/>
    <dgm:cxn modelId="{9CEEFF8D-DA05-465A-8AFD-EFF8F6FB092F}" srcId="{10BBE6AF-DC82-4BFD-A428-380DD2F0BFBC}" destId="{A30B7ACA-C03A-4831-A5C0-E2D4C83BE66F}" srcOrd="3" destOrd="0" parTransId="{CA22998F-21DD-4B96-9499-1ABF4D792FE7}" sibTransId="{5BBAE9E7-7C16-451D-A787-25C4DE486E04}"/>
    <dgm:cxn modelId="{919F0F6D-778F-4E23-AD86-3DD0EE44056D}" type="presOf" srcId="{A30B7ACA-C03A-4831-A5C0-E2D4C83BE66F}" destId="{895BFA66-EF07-46DA-B818-30BA92E6924C}" srcOrd="1" destOrd="0" presId="urn:microsoft.com/office/officeart/2005/8/layout/matrix1"/>
    <dgm:cxn modelId="{0F93A263-4EA9-42CC-8865-A6F12BAA1C88}" srcId="{10BBE6AF-DC82-4BFD-A428-380DD2F0BFBC}" destId="{A87220C5-7295-4E42-94EB-4F1BCF6BA930}" srcOrd="1" destOrd="0" parTransId="{7A263F33-29A2-4598-8EB8-E45A34C2D469}" sibTransId="{2D145506-9832-42A2-95F8-4820AB7CE96D}"/>
    <dgm:cxn modelId="{734BDEE9-6D81-4E39-A2A8-3420B1AC19E1}" srcId="{10BBE6AF-DC82-4BFD-A428-380DD2F0BFBC}" destId="{C1B4FE8E-1B5A-4EF9-A3D0-8C1BA375A2DE}" srcOrd="2" destOrd="0" parTransId="{E5398A3E-78C6-4EEF-A4F0-D296E842FA61}" sibTransId="{7CBF4827-D3B4-4C33-88CF-BA7E5E9B21C2}"/>
    <dgm:cxn modelId="{9953884F-4F36-4F96-B707-2BA49BE37040}" type="presOf" srcId="{A87220C5-7295-4E42-94EB-4F1BCF6BA930}" destId="{31389630-E5B2-4DBC-8D5A-4E6A7428DE44}" srcOrd="0" destOrd="0" presId="urn:microsoft.com/office/officeart/2005/8/layout/matrix1"/>
    <dgm:cxn modelId="{50F6D574-E9F5-4D0C-908C-9ED0F01869A8}" srcId="{10BBE6AF-DC82-4BFD-A428-380DD2F0BFBC}" destId="{37C219CF-D519-4040-9884-98FC593218E6}" srcOrd="0" destOrd="0" parTransId="{2164031F-7DAB-4AEB-A68C-7B924AA70869}" sibTransId="{9F63EE73-E786-4931-8F95-89D0B6CD23A9}"/>
    <dgm:cxn modelId="{F21746D5-4387-4944-AE7C-1D83893A790B}" type="presOf" srcId="{C1B4FE8E-1B5A-4EF9-A3D0-8C1BA375A2DE}" destId="{1E2A6EC6-69B8-4DB0-8428-7A7C9B75361D}" srcOrd="0" destOrd="0" presId="urn:microsoft.com/office/officeart/2005/8/layout/matrix1"/>
    <dgm:cxn modelId="{6671F39A-2311-4FB5-8538-4446F57D53C0}" srcId="{10BBE6AF-DC82-4BFD-A428-380DD2F0BFBC}" destId="{D9798585-8670-4988-ADF6-771D5A4EC173}" srcOrd="4" destOrd="0" parTransId="{235C0974-C928-4E5D-AE9E-D238CFF69A00}" sibTransId="{0EAB88C1-0366-47CE-9ADB-A938069C6776}"/>
    <dgm:cxn modelId="{F14994FB-4504-469D-B859-BE2B865C048D}" type="presOf" srcId="{37C219CF-D519-4040-9884-98FC593218E6}" destId="{299C22E9-165C-4135-844D-AB3F8609524C}" srcOrd="1" destOrd="0" presId="urn:microsoft.com/office/officeart/2005/8/layout/matrix1"/>
    <dgm:cxn modelId="{A90FD278-83C8-4C36-947B-CA0A67FE3AEB}" srcId="{641A6A0E-4E3B-4F2C-9311-EDB121289BFE}" destId="{10BBE6AF-DC82-4BFD-A428-380DD2F0BFBC}" srcOrd="0" destOrd="0" parTransId="{1AFCC5A9-31D5-4DA6-9897-3A156110F1E7}" sibTransId="{F8384E8E-3FE3-47A6-8F50-8490548E9024}"/>
    <dgm:cxn modelId="{6F77EE12-60DF-4B9B-ABDD-AE457D23B145}" type="presParOf" srcId="{6FBA5C2B-38B5-416B-B93F-4D561BBF5DFB}" destId="{E1D3E045-FCF2-414C-B50B-CD4C562F9933}" srcOrd="0" destOrd="0" presId="urn:microsoft.com/office/officeart/2005/8/layout/matrix1"/>
    <dgm:cxn modelId="{F41FEAD5-D51D-4A86-89B1-AE534DA0867C}" type="presParOf" srcId="{E1D3E045-FCF2-414C-B50B-CD4C562F9933}" destId="{F59DF0E4-CE37-4E82-BFAD-8475012518D7}" srcOrd="0" destOrd="0" presId="urn:microsoft.com/office/officeart/2005/8/layout/matrix1"/>
    <dgm:cxn modelId="{9C65779D-0745-4E2B-AEF4-8D30050AAD1F}" type="presParOf" srcId="{E1D3E045-FCF2-414C-B50B-CD4C562F9933}" destId="{299C22E9-165C-4135-844D-AB3F8609524C}" srcOrd="1" destOrd="0" presId="urn:microsoft.com/office/officeart/2005/8/layout/matrix1"/>
    <dgm:cxn modelId="{1864AB57-D1C2-4651-9CA4-83A01CB1A508}" type="presParOf" srcId="{E1D3E045-FCF2-414C-B50B-CD4C562F9933}" destId="{31389630-E5B2-4DBC-8D5A-4E6A7428DE44}" srcOrd="2" destOrd="0" presId="urn:microsoft.com/office/officeart/2005/8/layout/matrix1"/>
    <dgm:cxn modelId="{DE77693E-1278-4944-9F3D-5C8E51B24E6B}" type="presParOf" srcId="{E1D3E045-FCF2-414C-B50B-CD4C562F9933}" destId="{80F58BF8-FC32-454E-9276-69BF210592F7}" srcOrd="3" destOrd="0" presId="urn:microsoft.com/office/officeart/2005/8/layout/matrix1"/>
    <dgm:cxn modelId="{1FDED09A-F1A2-4F74-98EB-A58A2C4198B8}" type="presParOf" srcId="{E1D3E045-FCF2-414C-B50B-CD4C562F9933}" destId="{1E2A6EC6-69B8-4DB0-8428-7A7C9B75361D}" srcOrd="4" destOrd="0" presId="urn:microsoft.com/office/officeart/2005/8/layout/matrix1"/>
    <dgm:cxn modelId="{40CD57B3-7CBA-49EA-9011-B760E0DD5B7C}" type="presParOf" srcId="{E1D3E045-FCF2-414C-B50B-CD4C562F9933}" destId="{4FE3B4AB-EDE1-4ADB-BFE1-2EF64EAECFCA}" srcOrd="5" destOrd="0" presId="urn:microsoft.com/office/officeart/2005/8/layout/matrix1"/>
    <dgm:cxn modelId="{A045ECFC-7869-4DF4-AB21-593BC25AF796}" type="presParOf" srcId="{E1D3E045-FCF2-414C-B50B-CD4C562F9933}" destId="{0C57388B-3065-446C-B8D8-665D3D3F94AF}" srcOrd="6" destOrd="0" presId="urn:microsoft.com/office/officeart/2005/8/layout/matrix1"/>
    <dgm:cxn modelId="{17C2465B-7CFE-40C0-9BB6-6F342D4526EB}" type="presParOf" srcId="{E1D3E045-FCF2-414C-B50B-CD4C562F9933}" destId="{895BFA66-EF07-46DA-B818-30BA92E6924C}" srcOrd="7" destOrd="0" presId="urn:microsoft.com/office/officeart/2005/8/layout/matrix1"/>
    <dgm:cxn modelId="{A04D3CFD-89BD-4D8B-B4BF-B0492544DB48}" type="presParOf" srcId="{6FBA5C2B-38B5-416B-B93F-4D561BBF5DFB}" destId="{3D8B0C98-0850-43B1-A4D8-07CE0D500A8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A6E927-6EBB-443F-89FD-8C4B80B8EAA5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73E9E6D-016C-428A-9D5E-A4660F8F87B3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Інтерактивні методи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44830B3B-86DD-46D5-8337-69ED4F064EBE}" type="parTrans" cxnId="{54991C7C-224A-4CF8-A709-23E27BD50794}">
      <dgm:prSet/>
      <dgm:spPr/>
      <dgm:t>
        <a:bodyPr/>
        <a:lstStyle/>
        <a:p>
          <a:endParaRPr lang="ru-RU"/>
        </a:p>
      </dgm:t>
    </dgm:pt>
    <dgm:pt modelId="{38DEBD35-F4F7-448E-9C8F-3B8271D6B6FF}" type="sibTrans" cxnId="{54991C7C-224A-4CF8-A709-23E27BD50794}">
      <dgm:prSet/>
      <dgm:spPr/>
      <dgm:t>
        <a:bodyPr/>
        <a:lstStyle/>
        <a:p>
          <a:endParaRPr lang="ru-RU"/>
        </a:p>
      </dgm:t>
    </dgm:pt>
    <dgm:pt modelId="{57C1572E-4823-4D50-93F8-57B2A78555D6}">
      <dgm:prSet phldrT="[Текст]"/>
      <dgm:spPr/>
      <dgm:t>
        <a:bodyPr/>
        <a:lstStyle/>
        <a:p>
          <a:r>
            <a:rPr lang="uk-UA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«Акваріум»</a:t>
          </a:r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передбачає роботу однієї підгрупи, тоді як інші діти спостерігають за процесом виконання, а потім аналізують ефективність та результативність виконання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578B94A-EDDA-45C6-A581-486CE91C2663}" type="parTrans" cxnId="{5CEDBA86-A97D-483E-B5D2-F0801526D05A}">
      <dgm:prSet/>
      <dgm:spPr/>
      <dgm:t>
        <a:bodyPr/>
        <a:lstStyle/>
        <a:p>
          <a:endParaRPr lang="ru-RU"/>
        </a:p>
      </dgm:t>
    </dgm:pt>
    <dgm:pt modelId="{3C0FB159-9738-45F8-82ED-522D97F0FC16}" type="sibTrans" cxnId="{5CEDBA86-A97D-483E-B5D2-F0801526D05A}">
      <dgm:prSet/>
      <dgm:spPr/>
      <dgm:t>
        <a:bodyPr/>
        <a:lstStyle/>
        <a:p>
          <a:endParaRPr lang="ru-RU"/>
        </a:p>
      </dgm:t>
    </dgm:pt>
    <dgm:pt modelId="{99FFF1BB-9835-433B-A354-952473E5D373}">
      <dgm:prSet phldrT="[Текст]"/>
      <dgm:spPr/>
      <dgm:t>
        <a:bodyPr/>
        <a:lstStyle/>
        <a:p>
          <a:r>
            <a:rPr lang="uk-UA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«Мікрофон»</a:t>
          </a:r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є методом, що дозволяє висловити позицію всім по черзі: говорить той, у кого в руках мікрофон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352025F-0BFC-4B52-983B-E35A9CA91D80}" type="parTrans" cxnId="{ACC22D6D-F07C-48B5-AB8F-4C5424796DA6}">
      <dgm:prSet/>
      <dgm:spPr/>
      <dgm:t>
        <a:bodyPr/>
        <a:lstStyle/>
        <a:p>
          <a:endParaRPr lang="ru-RU"/>
        </a:p>
      </dgm:t>
    </dgm:pt>
    <dgm:pt modelId="{CD11B09B-356C-4229-8AD6-FF7F08B4A809}" type="sibTrans" cxnId="{ACC22D6D-F07C-48B5-AB8F-4C5424796DA6}">
      <dgm:prSet/>
      <dgm:spPr/>
      <dgm:t>
        <a:bodyPr/>
        <a:lstStyle/>
        <a:p>
          <a:endParaRPr lang="ru-RU"/>
        </a:p>
      </dgm:t>
    </dgm:pt>
    <dgm:pt modelId="{091C33DF-6721-4E9C-A7EB-5D68D703EEF4}">
      <dgm:prSet phldrT="[Текст]"/>
      <dgm:spPr/>
      <dgm:t>
        <a:bodyPr/>
        <a:lstStyle/>
        <a:p>
          <a:r>
            <a:rPr lang="uk-UA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«Броунівський рух»</a:t>
          </a:r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полягає в тому, що діти вільно рухаються по кімнаті, хаотично об’єднуються в пари з метою отримати відповідь на запитання; або рухаються цілеспрямовано: із метою знайти, наприклад, парну картинку, продовження висловлювання тощо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199D6BF-69A6-465D-9E95-04A5729E3750}" type="parTrans" cxnId="{39157A1A-076A-4BDB-A25D-301A25699798}">
      <dgm:prSet/>
      <dgm:spPr/>
      <dgm:t>
        <a:bodyPr/>
        <a:lstStyle/>
        <a:p>
          <a:endParaRPr lang="ru-RU"/>
        </a:p>
      </dgm:t>
    </dgm:pt>
    <dgm:pt modelId="{A0423025-2FEA-4DF9-9E9D-37B473347409}" type="sibTrans" cxnId="{39157A1A-076A-4BDB-A25D-301A25699798}">
      <dgm:prSet/>
      <dgm:spPr/>
      <dgm:t>
        <a:bodyPr/>
        <a:lstStyle/>
        <a:p>
          <a:endParaRPr lang="ru-RU"/>
        </a:p>
      </dgm:t>
    </dgm:pt>
    <dgm:pt modelId="{784FA6C7-D84E-47D6-B85C-5FCC2DEA18B7}">
      <dgm:prSet phldrT="[Текст]" phldr="1"/>
      <dgm:spPr/>
      <dgm:t>
        <a:bodyPr/>
        <a:lstStyle/>
        <a:p>
          <a:endParaRPr lang="ru-RU" dirty="0"/>
        </a:p>
      </dgm:t>
    </dgm:pt>
    <dgm:pt modelId="{3C5C9E3F-A1AA-4BA5-9884-1A631291CBCF}" type="parTrans" cxnId="{0E9A17C0-923A-43E1-BC4D-37BBF9D21318}">
      <dgm:prSet/>
      <dgm:spPr/>
      <dgm:t>
        <a:bodyPr/>
        <a:lstStyle/>
        <a:p>
          <a:endParaRPr lang="ru-RU"/>
        </a:p>
      </dgm:t>
    </dgm:pt>
    <dgm:pt modelId="{64FCBCB8-7F94-42A3-BE34-27DFE32625E3}" type="sibTrans" cxnId="{0E9A17C0-923A-43E1-BC4D-37BBF9D21318}">
      <dgm:prSet/>
      <dgm:spPr/>
      <dgm:t>
        <a:bodyPr/>
        <a:lstStyle/>
        <a:p>
          <a:endParaRPr lang="ru-RU"/>
        </a:p>
      </dgm:t>
    </dgm:pt>
    <dgm:pt modelId="{5B9239BC-2207-4DDD-A438-E23544C9CA76}">
      <dgm:prSet/>
      <dgm:spPr/>
      <dgm:t>
        <a:bodyPr/>
        <a:lstStyle/>
        <a:p>
          <a:r>
            <a:rPr lang="uk-UA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«Мозкова атака» </a:t>
          </a:r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передбачає розв’язання проблеми шляхом колективного обговорення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EFE09FE-ED4E-4F23-8C85-D465D9B267E6}" type="parTrans" cxnId="{1C180A9F-A887-4364-8C94-8B02A4D3D4DF}">
      <dgm:prSet/>
      <dgm:spPr/>
      <dgm:t>
        <a:bodyPr/>
        <a:lstStyle/>
        <a:p>
          <a:endParaRPr lang="ru-RU"/>
        </a:p>
      </dgm:t>
    </dgm:pt>
    <dgm:pt modelId="{6B23C74F-A92B-436D-B6E9-DD399899CDCA}" type="sibTrans" cxnId="{1C180A9F-A887-4364-8C94-8B02A4D3D4DF}">
      <dgm:prSet/>
      <dgm:spPr/>
      <dgm:t>
        <a:bodyPr/>
        <a:lstStyle/>
        <a:p>
          <a:endParaRPr lang="ru-RU"/>
        </a:p>
      </dgm:t>
    </dgm:pt>
    <dgm:pt modelId="{8193D9C3-9BB8-4BBB-9985-A93F555CFDBE}" type="pres">
      <dgm:prSet presAssocID="{4CA6E927-6EBB-443F-89FD-8C4B80B8EA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66F2C6-A26F-498E-B92B-5E45E25F4C03}" type="pres">
      <dgm:prSet presAssocID="{4CA6E927-6EBB-443F-89FD-8C4B80B8EAA5}" presName="matrix" presStyleCnt="0"/>
      <dgm:spPr/>
    </dgm:pt>
    <dgm:pt modelId="{8F282391-1094-4EFC-B35C-52F950CEAA42}" type="pres">
      <dgm:prSet presAssocID="{4CA6E927-6EBB-443F-89FD-8C4B80B8EAA5}" presName="tile1" presStyleLbl="node1" presStyleIdx="0" presStyleCnt="4" custLinFactNeighborY="1364"/>
      <dgm:spPr/>
      <dgm:t>
        <a:bodyPr/>
        <a:lstStyle/>
        <a:p>
          <a:endParaRPr lang="ru-RU"/>
        </a:p>
      </dgm:t>
    </dgm:pt>
    <dgm:pt modelId="{7860EFF2-FA20-4A13-9DC4-0F4EB2629475}" type="pres">
      <dgm:prSet presAssocID="{4CA6E927-6EBB-443F-89FD-8C4B80B8EA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8CE45-379D-4E04-9628-20DCFB5A59E2}" type="pres">
      <dgm:prSet presAssocID="{4CA6E927-6EBB-443F-89FD-8C4B80B8EAA5}" presName="tile2" presStyleLbl="node1" presStyleIdx="1" presStyleCnt="4"/>
      <dgm:spPr/>
      <dgm:t>
        <a:bodyPr/>
        <a:lstStyle/>
        <a:p>
          <a:endParaRPr lang="ru-RU"/>
        </a:p>
      </dgm:t>
    </dgm:pt>
    <dgm:pt modelId="{2828E82D-5EF7-41F0-B4E0-353029B9404E}" type="pres">
      <dgm:prSet presAssocID="{4CA6E927-6EBB-443F-89FD-8C4B80B8EA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9E069-007B-40DE-8200-EB205BB0C0D5}" type="pres">
      <dgm:prSet presAssocID="{4CA6E927-6EBB-443F-89FD-8C4B80B8EAA5}" presName="tile3" presStyleLbl="node1" presStyleIdx="2" presStyleCnt="4"/>
      <dgm:spPr/>
      <dgm:t>
        <a:bodyPr/>
        <a:lstStyle/>
        <a:p>
          <a:endParaRPr lang="ru-RU"/>
        </a:p>
      </dgm:t>
    </dgm:pt>
    <dgm:pt modelId="{54E23A0A-A454-488B-BADA-1AA230AA256C}" type="pres">
      <dgm:prSet presAssocID="{4CA6E927-6EBB-443F-89FD-8C4B80B8EA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F2022-F4E1-4595-9E65-E00CDC61CF8E}" type="pres">
      <dgm:prSet presAssocID="{4CA6E927-6EBB-443F-89FD-8C4B80B8EAA5}" presName="tile4" presStyleLbl="node1" presStyleIdx="3" presStyleCnt="4"/>
      <dgm:spPr/>
      <dgm:t>
        <a:bodyPr/>
        <a:lstStyle/>
        <a:p>
          <a:endParaRPr lang="ru-RU"/>
        </a:p>
      </dgm:t>
    </dgm:pt>
    <dgm:pt modelId="{465EA58D-745D-4A00-910E-CE31F85795DC}" type="pres">
      <dgm:prSet presAssocID="{4CA6E927-6EBB-443F-89FD-8C4B80B8EA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5269A-79BA-4AE4-A32C-28AED2684C7C}" type="pres">
      <dgm:prSet presAssocID="{4CA6E927-6EBB-443F-89FD-8C4B80B8EAA5}" presName="centerTile" presStyleLbl="fgShp" presStyleIdx="0" presStyleCnt="1" custScaleX="11363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A17C0-923A-43E1-BC4D-37BBF9D21318}" srcId="{373E9E6D-016C-428A-9D5E-A4660F8F87B3}" destId="{784FA6C7-D84E-47D6-B85C-5FCC2DEA18B7}" srcOrd="4" destOrd="0" parTransId="{3C5C9E3F-A1AA-4BA5-9884-1A631291CBCF}" sibTransId="{64FCBCB8-7F94-42A3-BE34-27DFE32625E3}"/>
    <dgm:cxn modelId="{54991C7C-224A-4CF8-A709-23E27BD50794}" srcId="{4CA6E927-6EBB-443F-89FD-8C4B80B8EAA5}" destId="{373E9E6D-016C-428A-9D5E-A4660F8F87B3}" srcOrd="0" destOrd="0" parTransId="{44830B3B-86DD-46D5-8337-69ED4F064EBE}" sibTransId="{38DEBD35-F4F7-448E-9C8F-3B8271D6B6FF}"/>
    <dgm:cxn modelId="{1C180A9F-A887-4364-8C94-8B02A4D3D4DF}" srcId="{373E9E6D-016C-428A-9D5E-A4660F8F87B3}" destId="{5B9239BC-2207-4DDD-A438-E23544C9CA76}" srcOrd="3" destOrd="0" parTransId="{9EFE09FE-ED4E-4F23-8C85-D465D9B267E6}" sibTransId="{6B23C74F-A92B-436D-B6E9-DD399899CDCA}"/>
    <dgm:cxn modelId="{86917E9A-9B07-4602-9C6A-6C14EFC0F5A8}" type="presOf" srcId="{5B9239BC-2207-4DDD-A438-E23544C9CA76}" destId="{465EA58D-745D-4A00-910E-CE31F85795DC}" srcOrd="1" destOrd="0" presId="urn:microsoft.com/office/officeart/2005/8/layout/matrix1"/>
    <dgm:cxn modelId="{39157A1A-076A-4BDB-A25D-301A25699798}" srcId="{373E9E6D-016C-428A-9D5E-A4660F8F87B3}" destId="{091C33DF-6721-4E9C-A7EB-5D68D703EEF4}" srcOrd="2" destOrd="0" parTransId="{B199D6BF-69A6-465D-9E95-04A5729E3750}" sibTransId="{A0423025-2FEA-4DF9-9E9D-37B473347409}"/>
    <dgm:cxn modelId="{5CEDBA86-A97D-483E-B5D2-F0801526D05A}" srcId="{373E9E6D-016C-428A-9D5E-A4660F8F87B3}" destId="{57C1572E-4823-4D50-93F8-57B2A78555D6}" srcOrd="0" destOrd="0" parTransId="{6578B94A-EDDA-45C6-A581-486CE91C2663}" sibTransId="{3C0FB159-9738-45F8-82ED-522D97F0FC16}"/>
    <dgm:cxn modelId="{7F8D1905-7D4A-4570-9614-E4032A876DD4}" type="presOf" srcId="{5B9239BC-2207-4DDD-A438-E23544C9CA76}" destId="{3FAF2022-F4E1-4595-9E65-E00CDC61CF8E}" srcOrd="0" destOrd="0" presId="urn:microsoft.com/office/officeart/2005/8/layout/matrix1"/>
    <dgm:cxn modelId="{DE157914-38E3-4051-8B60-CAC5C1D1B014}" type="presOf" srcId="{57C1572E-4823-4D50-93F8-57B2A78555D6}" destId="{7860EFF2-FA20-4A13-9DC4-0F4EB2629475}" srcOrd="1" destOrd="0" presId="urn:microsoft.com/office/officeart/2005/8/layout/matrix1"/>
    <dgm:cxn modelId="{ACC22D6D-F07C-48B5-AB8F-4C5424796DA6}" srcId="{373E9E6D-016C-428A-9D5E-A4660F8F87B3}" destId="{99FFF1BB-9835-433B-A354-952473E5D373}" srcOrd="1" destOrd="0" parTransId="{7352025F-0BFC-4B52-983B-E35A9CA91D80}" sibTransId="{CD11B09B-356C-4229-8AD6-FF7F08B4A809}"/>
    <dgm:cxn modelId="{CE2C6DA3-CC3E-4800-8E57-67D10E119B41}" type="presOf" srcId="{57C1572E-4823-4D50-93F8-57B2A78555D6}" destId="{8F282391-1094-4EFC-B35C-52F950CEAA42}" srcOrd="0" destOrd="0" presId="urn:microsoft.com/office/officeart/2005/8/layout/matrix1"/>
    <dgm:cxn modelId="{CDD63FF3-B2AF-4583-83DF-34FFF2057538}" type="presOf" srcId="{4CA6E927-6EBB-443F-89FD-8C4B80B8EAA5}" destId="{8193D9C3-9BB8-4BBB-9985-A93F555CFDBE}" srcOrd="0" destOrd="0" presId="urn:microsoft.com/office/officeart/2005/8/layout/matrix1"/>
    <dgm:cxn modelId="{8CBCAF34-471E-4064-84AC-DEC64556B0F1}" type="presOf" srcId="{091C33DF-6721-4E9C-A7EB-5D68D703EEF4}" destId="{54E23A0A-A454-488B-BADA-1AA230AA256C}" srcOrd="1" destOrd="0" presId="urn:microsoft.com/office/officeart/2005/8/layout/matrix1"/>
    <dgm:cxn modelId="{693967D2-2125-4A1F-A1AA-394A0C59C016}" type="presOf" srcId="{99FFF1BB-9835-433B-A354-952473E5D373}" destId="{7AA8CE45-379D-4E04-9628-20DCFB5A59E2}" srcOrd="0" destOrd="0" presId="urn:microsoft.com/office/officeart/2005/8/layout/matrix1"/>
    <dgm:cxn modelId="{028B28DF-C9B8-4378-BAA4-E093166FA238}" type="presOf" srcId="{373E9E6D-016C-428A-9D5E-A4660F8F87B3}" destId="{8085269A-79BA-4AE4-A32C-28AED2684C7C}" srcOrd="0" destOrd="0" presId="urn:microsoft.com/office/officeart/2005/8/layout/matrix1"/>
    <dgm:cxn modelId="{91280439-0A00-4762-B4F7-7367F39F6F38}" type="presOf" srcId="{99FFF1BB-9835-433B-A354-952473E5D373}" destId="{2828E82D-5EF7-41F0-B4E0-353029B9404E}" srcOrd="1" destOrd="0" presId="urn:microsoft.com/office/officeart/2005/8/layout/matrix1"/>
    <dgm:cxn modelId="{6A3D310A-CD82-4804-B355-44C8FEA83197}" type="presOf" srcId="{091C33DF-6721-4E9C-A7EB-5D68D703EEF4}" destId="{8989E069-007B-40DE-8200-EB205BB0C0D5}" srcOrd="0" destOrd="0" presId="urn:microsoft.com/office/officeart/2005/8/layout/matrix1"/>
    <dgm:cxn modelId="{115E3A7A-DCB8-4ED8-A0F3-630BBF8737DE}" type="presParOf" srcId="{8193D9C3-9BB8-4BBB-9985-A93F555CFDBE}" destId="{9566F2C6-A26F-498E-B92B-5E45E25F4C03}" srcOrd="0" destOrd="0" presId="urn:microsoft.com/office/officeart/2005/8/layout/matrix1"/>
    <dgm:cxn modelId="{F211DE88-568A-4FA7-8FCA-1A3662460F55}" type="presParOf" srcId="{9566F2C6-A26F-498E-B92B-5E45E25F4C03}" destId="{8F282391-1094-4EFC-B35C-52F950CEAA42}" srcOrd="0" destOrd="0" presId="urn:microsoft.com/office/officeart/2005/8/layout/matrix1"/>
    <dgm:cxn modelId="{08BEB4C6-17A1-44C3-ACE6-CB3DE9AB5EE6}" type="presParOf" srcId="{9566F2C6-A26F-498E-B92B-5E45E25F4C03}" destId="{7860EFF2-FA20-4A13-9DC4-0F4EB2629475}" srcOrd="1" destOrd="0" presId="urn:microsoft.com/office/officeart/2005/8/layout/matrix1"/>
    <dgm:cxn modelId="{9719CA14-3128-4D78-9873-A5D9F2CF3120}" type="presParOf" srcId="{9566F2C6-A26F-498E-B92B-5E45E25F4C03}" destId="{7AA8CE45-379D-4E04-9628-20DCFB5A59E2}" srcOrd="2" destOrd="0" presId="urn:microsoft.com/office/officeart/2005/8/layout/matrix1"/>
    <dgm:cxn modelId="{E9CF124B-5F4D-47CB-A64F-23A835D3329C}" type="presParOf" srcId="{9566F2C6-A26F-498E-B92B-5E45E25F4C03}" destId="{2828E82D-5EF7-41F0-B4E0-353029B9404E}" srcOrd="3" destOrd="0" presId="urn:microsoft.com/office/officeart/2005/8/layout/matrix1"/>
    <dgm:cxn modelId="{F6F29116-3A9F-48E3-82FF-8C5000F7DFE9}" type="presParOf" srcId="{9566F2C6-A26F-498E-B92B-5E45E25F4C03}" destId="{8989E069-007B-40DE-8200-EB205BB0C0D5}" srcOrd="4" destOrd="0" presId="urn:microsoft.com/office/officeart/2005/8/layout/matrix1"/>
    <dgm:cxn modelId="{02E304E7-A6C3-450D-B762-DE7B0ECA7FB5}" type="presParOf" srcId="{9566F2C6-A26F-498E-B92B-5E45E25F4C03}" destId="{54E23A0A-A454-488B-BADA-1AA230AA256C}" srcOrd="5" destOrd="0" presId="urn:microsoft.com/office/officeart/2005/8/layout/matrix1"/>
    <dgm:cxn modelId="{C6B7469A-1CC0-47B5-B9EF-8370794851FE}" type="presParOf" srcId="{9566F2C6-A26F-498E-B92B-5E45E25F4C03}" destId="{3FAF2022-F4E1-4595-9E65-E00CDC61CF8E}" srcOrd="6" destOrd="0" presId="urn:microsoft.com/office/officeart/2005/8/layout/matrix1"/>
    <dgm:cxn modelId="{22E274DA-16A0-4EC2-8E10-8D15BE992CA3}" type="presParOf" srcId="{9566F2C6-A26F-498E-B92B-5E45E25F4C03}" destId="{465EA58D-745D-4A00-910E-CE31F85795DC}" srcOrd="7" destOrd="0" presId="urn:microsoft.com/office/officeart/2005/8/layout/matrix1"/>
    <dgm:cxn modelId="{9F934BE9-72E8-456C-9FA7-8BF5A7F3BEE4}" type="presParOf" srcId="{8193D9C3-9BB8-4BBB-9985-A93F555CFDBE}" destId="{8085269A-79BA-4AE4-A32C-28AED2684C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D5688B-9A15-4E69-8AF3-F70025144AB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0F17E27-17EE-4E07-8DA8-EBFC04A826F9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Методи, які забезпечують найбільший </a:t>
          </a:r>
          <a:r>
            <a:rPr lang="uk-UA" sz="2800" b="1" dirty="0" err="1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розвивально</a:t>
          </a:r>
          <a:r>
            <a:rPr lang="uk-UA" sz="2800" b="1" dirty="0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-виховний ефект</a:t>
          </a:r>
          <a:endParaRPr lang="ru-RU" sz="2800" b="1" dirty="0">
            <a:solidFill>
              <a:schemeClr val="accent2"/>
            </a:solidFill>
          </a:endParaRPr>
        </a:p>
      </dgm:t>
    </dgm:pt>
    <dgm:pt modelId="{B7F32AA8-8B21-4881-80C9-19AF0CA534E9}" type="parTrans" cxnId="{F46A5615-B637-4B9C-83A9-0CC882472F22}">
      <dgm:prSet/>
      <dgm:spPr/>
      <dgm:t>
        <a:bodyPr/>
        <a:lstStyle/>
        <a:p>
          <a:endParaRPr lang="ru-RU"/>
        </a:p>
      </dgm:t>
    </dgm:pt>
    <dgm:pt modelId="{06F04884-EC5F-48FE-9B4E-A8E9C0069CC0}" type="sibTrans" cxnId="{F46A5615-B637-4B9C-83A9-0CC882472F22}">
      <dgm:prSet/>
      <dgm:spPr/>
      <dgm:t>
        <a:bodyPr/>
        <a:lstStyle/>
        <a:p>
          <a:endParaRPr lang="ru-RU"/>
        </a:p>
      </dgm:t>
    </dgm:pt>
    <dgm:pt modelId="{427AFADF-58EE-46A4-B315-6668C600E695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Інтерактивні методи 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61484-0B33-4FC3-915D-42C0B5ADA18E}" type="parTrans" cxnId="{C05BF68F-4592-4093-ACA8-106ECDFD7C01}">
      <dgm:prSet/>
      <dgm:spPr/>
      <dgm:t>
        <a:bodyPr/>
        <a:lstStyle/>
        <a:p>
          <a:endParaRPr lang="ru-RU"/>
        </a:p>
      </dgm:t>
    </dgm:pt>
    <dgm:pt modelId="{5CD5FC60-1D40-4FC3-BD9E-22161D0DF117}" type="sibTrans" cxnId="{C05BF68F-4592-4093-ACA8-106ECDFD7C01}">
      <dgm:prSet/>
      <dgm:spPr/>
      <dgm:t>
        <a:bodyPr/>
        <a:lstStyle/>
        <a:p>
          <a:endParaRPr lang="ru-RU"/>
        </a:p>
      </dgm:t>
    </dgm:pt>
    <dgm:pt modelId="{0E6C71B9-7605-4319-88E9-5281FA54629D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розв’язання проблемно-практичних ситуацій 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6D812-F0AA-4459-8F84-AA1F62FF42DC}" type="parTrans" cxnId="{2652D458-51C2-41D7-B798-DAAA0C2BAD56}">
      <dgm:prSet/>
      <dgm:spPr/>
      <dgm:t>
        <a:bodyPr/>
        <a:lstStyle/>
        <a:p>
          <a:endParaRPr lang="ru-RU"/>
        </a:p>
      </dgm:t>
    </dgm:pt>
    <dgm:pt modelId="{FD5C1B8F-17F3-4D11-8A85-AFFD94A73928}" type="sibTrans" cxnId="{2652D458-51C2-41D7-B798-DAAA0C2BAD56}">
      <dgm:prSet/>
      <dgm:spPr/>
      <dgm:t>
        <a:bodyPr/>
        <a:lstStyle/>
        <a:p>
          <a:endParaRPr lang="ru-RU"/>
        </a:p>
      </dgm:t>
    </dgm:pt>
    <dgm:pt modelId="{B0ABFC70-3C7C-4102-A230-4BD54FF68886}">
      <dgm:prSet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проектів 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D8E4D-36C4-46D3-9DB1-A449A952053A}" type="parTrans" cxnId="{B72EE231-8478-4D54-B608-1AC95A76AD02}">
      <dgm:prSet/>
      <dgm:spPr/>
      <dgm:t>
        <a:bodyPr/>
        <a:lstStyle/>
        <a:p>
          <a:endParaRPr lang="ru-RU"/>
        </a:p>
      </dgm:t>
    </dgm:pt>
    <dgm:pt modelId="{7CC276C1-073E-43A4-AB2B-66CB13E5E2AD}" type="sibTrans" cxnId="{B72EE231-8478-4D54-B608-1AC95A76AD02}">
      <dgm:prSet/>
      <dgm:spPr/>
      <dgm:t>
        <a:bodyPr/>
        <a:lstStyle/>
        <a:p>
          <a:endParaRPr lang="ru-RU"/>
        </a:p>
      </dgm:t>
    </dgm:pt>
    <dgm:pt modelId="{72DDBBCB-EF34-428E-BF0E-EFC8594885E8}">
      <dgm:prSet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чуттєвого пізнання 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983BC-A3A5-43EB-A231-09BB78D68735}" type="parTrans" cxnId="{94CDE224-D02B-4941-86F2-A049EFAB4378}">
      <dgm:prSet/>
      <dgm:spPr/>
      <dgm:t>
        <a:bodyPr/>
        <a:lstStyle/>
        <a:p>
          <a:endParaRPr lang="ru-RU"/>
        </a:p>
      </dgm:t>
    </dgm:pt>
    <dgm:pt modelId="{59F7D784-B392-446E-9CDF-B57D57200AAB}" type="sibTrans" cxnId="{94CDE224-D02B-4941-86F2-A049EFAB4378}">
      <dgm:prSet/>
      <dgm:spPr/>
      <dgm:t>
        <a:bodyPr/>
        <a:lstStyle/>
        <a:p>
          <a:endParaRPr lang="ru-RU"/>
        </a:p>
      </dgm:t>
    </dgm:pt>
    <dgm:pt modelId="{DF105E9E-21C5-41F7-BC05-1EBB89C8E184}">
      <dgm:prSet/>
      <dgm:spPr/>
      <dgm:t>
        <a:bodyPr/>
        <a:lstStyle/>
        <a:p>
          <a:endParaRPr lang="ru-RU"/>
        </a:p>
      </dgm:t>
    </dgm:pt>
    <dgm:pt modelId="{388EF07A-42FA-4519-BDC0-BFC0CEB53AF3}" type="parTrans" cxnId="{7B1FE19C-427B-4FEB-BD30-F183A6DA988D}">
      <dgm:prSet/>
      <dgm:spPr/>
      <dgm:t>
        <a:bodyPr/>
        <a:lstStyle/>
        <a:p>
          <a:endParaRPr lang="ru-RU"/>
        </a:p>
      </dgm:t>
    </dgm:pt>
    <dgm:pt modelId="{C1C5F6E4-9027-41D6-99DC-823FD975CAEC}" type="sibTrans" cxnId="{7B1FE19C-427B-4FEB-BD30-F183A6DA988D}">
      <dgm:prSet/>
      <dgm:spPr/>
      <dgm:t>
        <a:bodyPr/>
        <a:lstStyle/>
        <a:p>
          <a:endParaRPr lang="ru-RU"/>
        </a:p>
      </dgm:t>
    </dgm:pt>
    <dgm:pt modelId="{778D1959-75B0-4862-BCC8-61D39ED70BD1}">
      <dgm:prSet/>
      <dgm:spPr/>
      <dgm:t>
        <a:bodyPr/>
        <a:lstStyle/>
        <a:p>
          <a:endParaRPr lang="ru-RU" dirty="0"/>
        </a:p>
      </dgm:t>
    </dgm:pt>
    <dgm:pt modelId="{560B8545-D6B5-4085-A36E-4EC4AF89AEA5}" type="parTrans" cxnId="{3029D4C2-D630-4EEE-AF1A-691811E9FFA3}">
      <dgm:prSet/>
      <dgm:spPr/>
      <dgm:t>
        <a:bodyPr/>
        <a:lstStyle/>
        <a:p>
          <a:endParaRPr lang="ru-RU"/>
        </a:p>
      </dgm:t>
    </dgm:pt>
    <dgm:pt modelId="{6B53BA46-C425-4ADA-9C40-936AAC1E49A9}" type="sibTrans" cxnId="{3029D4C2-D630-4EEE-AF1A-691811E9FFA3}">
      <dgm:prSet/>
      <dgm:spPr/>
      <dgm:t>
        <a:bodyPr/>
        <a:lstStyle/>
        <a:p>
          <a:endParaRPr lang="ru-RU"/>
        </a:p>
      </dgm:t>
    </dgm:pt>
    <dgm:pt modelId="{0E400118-C2E5-4281-855D-5B5E9E71ECCA}">
      <dgm:prSet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моделювання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E0849-CF2E-4E26-986B-4AAD080FBED7}" type="parTrans" cxnId="{EACAA0FF-FE2B-4D99-995B-00E79DD2B13B}">
      <dgm:prSet/>
      <dgm:spPr/>
      <dgm:t>
        <a:bodyPr/>
        <a:lstStyle/>
        <a:p>
          <a:endParaRPr lang="ru-RU"/>
        </a:p>
      </dgm:t>
    </dgm:pt>
    <dgm:pt modelId="{8380B8BA-DD7C-41B9-A6B4-6EF3517D1DA0}" type="sibTrans" cxnId="{EACAA0FF-FE2B-4D99-995B-00E79DD2B13B}">
      <dgm:prSet/>
      <dgm:spPr/>
      <dgm:t>
        <a:bodyPr/>
        <a:lstStyle/>
        <a:p>
          <a:endParaRPr lang="ru-RU"/>
        </a:p>
      </dgm:t>
    </dgm:pt>
    <dgm:pt modelId="{610C1F90-1FB0-4945-AEEA-3DAAB52A23BC}">
      <dgm:prSet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образного бачення 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13247-A7A2-4BD8-99F0-D1A48470701A}" type="parTrans" cxnId="{646D278F-F569-4EDF-9CB1-966C3870DBFF}">
      <dgm:prSet/>
      <dgm:spPr/>
      <dgm:t>
        <a:bodyPr/>
        <a:lstStyle/>
        <a:p>
          <a:endParaRPr lang="ru-RU"/>
        </a:p>
      </dgm:t>
    </dgm:pt>
    <dgm:pt modelId="{0F429DBD-9CEF-412B-9FD9-B0CB60AAD971}" type="sibTrans" cxnId="{646D278F-F569-4EDF-9CB1-966C3870DBFF}">
      <dgm:prSet/>
      <dgm:spPr/>
      <dgm:t>
        <a:bodyPr/>
        <a:lstStyle/>
        <a:p>
          <a:endParaRPr lang="ru-RU"/>
        </a:p>
      </dgm:t>
    </dgm:pt>
    <dgm:pt modelId="{4CEBADB5-A666-4DC3-8B2F-8B88371BF069}">
      <dgm:prSet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емпатії 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7E30C-CF99-4630-8551-5AEB1DDB6F1C}" type="parTrans" cxnId="{0358AB18-40A0-4D67-B30E-A8D0531E1B61}">
      <dgm:prSet/>
      <dgm:spPr/>
      <dgm:t>
        <a:bodyPr/>
        <a:lstStyle/>
        <a:p>
          <a:endParaRPr lang="ru-RU"/>
        </a:p>
      </dgm:t>
    </dgm:pt>
    <dgm:pt modelId="{0DEAFA6B-9771-4B32-AA5E-B261761D9AB0}" type="sibTrans" cxnId="{0358AB18-40A0-4D67-B30E-A8D0531E1B61}">
      <dgm:prSet/>
      <dgm:spPr/>
      <dgm:t>
        <a:bodyPr/>
        <a:lstStyle/>
        <a:p>
          <a:endParaRPr lang="ru-RU"/>
        </a:p>
      </dgm:t>
    </dgm:pt>
    <dgm:pt modelId="{B6E47AB1-F400-4D80-889B-38A6FDFC3A69}" type="pres">
      <dgm:prSet presAssocID="{E6D5688B-9A15-4E69-8AF3-F70025144A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D110D2-4492-482D-ACA7-DBAB9C7A4A18}" type="pres">
      <dgm:prSet presAssocID="{C0F17E27-17EE-4E07-8DA8-EBFC04A826F9}" presName="centerShape" presStyleLbl="node0" presStyleIdx="0" presStyleCnt="1" custScaleX="123463" custScaleY="106155" custLinFactNeighborY="-3590"/>
      <dgm:spPr/>
      <dgm:t>
        <a:bodyPr/>
        <a:lstStyle/>
        <a:p>
          <a:endParaRPr lang="ru-RU"/>
        </a:p>
      </dgm:t>
    </dgm:pt>
    <dgm:pt modelId="{859C86BA-1F34-4CA3-A186-276E318B0CEA}" type="pres">
      <dgm:prSet presAssocID="{73F61484-0B33-4FC3-915D-42C0B5ADA18E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F290F103-CCEC-418D-9399-8F8A7DA5CA9D}" type="pres">
      <dgm:prSet presAssocID="{427AFADF-58EE-46A4-B315-6668C600E695}" presName="node" presStyleLbl="node1" presStyleIdx="0" presStyleCnt="7" custScaleX="130716" custRadScaleRad="107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6F231-3CD9-417E-9447-042423CC8C75}" type="pres">
      <dgm:prSet presAssocID="{355E0849-CF2E-4E26-986B-4AAD080FBED7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6E4F2190-2E68-42C0-8F2F-245A4F68DC1E}" type="pres">
      <dgm:prSet presAssocID="{0E400118-C2E5-4281-855D-5B5E9E71ECCA}" presName="node" presStyleLbl="node1" presStyleIdx="1" presStyleCnt="7" custScaleX="137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73737-2B8D-4A4B-956A-413F3D44219A}" type="pres">
      <dgm:prSet presAssocID="{98D7E30C-CF99-4630-8551-5AEB1DDB6F1C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33F14337-BEB0-4644-B8D3-FA4CA4DBA10A}" type="pres">
      <dgm:prSet presAssocID="{4CEBADB5-A666-4DC3-8B2F-8B88371BF069}" presName="node" presStyleLbl="node1" presStyleIdx="2" presStyleCnt="7" custScaleX="156858" custRadScaleRad="109342" custRadScaleInc="-29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03762-1D03-436F-87AF-09AD0819AE9A}" type="pres">
      <dgm:prSet presAssocID="{59313247-A7A2-4BD8-99F0-D1A48470701A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7A4F8D1C-CBCA-41F7-A1AB-4CE19AF6B30B}" type="pres">
      <dgm:prSet presAssocID="{610C1F90-1FB0-4945-AEEA-3DAAB52A23BC}" presName="node" presStyleLbl="node1" presStyleIdx="3" presStyleCnt="7" custScaleX="162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B3E0A-6B39-4B04-9B0A-5CE9CEC432CF}" type="pres">
      <dgm:prSet presAssocID="{2A76D812-F0AA-4459-8F84-AA1F62FF42DC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DBE34C91-5386-4A18-BAD2-0D5F5AC1B0D0}" type="pres">
      <dgm:prSet presAssocID="{0E6C71B9-7605-4319-88E9-5281FA54629D}" presName="node" presStyleLbl="node1" presStyleIdx="4" presStyleCnt="7" custScaleX="190033" custRadScaleRad="118193" custRadScaleInc="44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178A4-E412-4FC7-BF9F-B7F92258F8D5}" type="pres">
      <dgm:prSet presAssocID="{420D8E4D-36C4-46D3-9DB1-A449A952053A}" presName="parTrans" presStyleLbl="bgSibTrans2D1" presStyleIdx="5" presStyleCnt="7" custLinFactNeighborX="-4109" custLinFactNeighborY="3499"/>
      <dgm:spPr/>
      <dgm:t>
        <a:bodyPr/>
        <a:lstStyle/>
        <a:p>
          <a:endParaRPr lang="ru-RU"/>
        </a:p>
      </dgm:t>
    </dgm:pt>
    <dgm:pt modelId="{261E4C1B-EE29-482A-A714-6D154A48A21A}" type="pres">
      <dgm:prSet presAssocID="{B0ABFC70-3C7C-4102-A230-4BD54FF68886}" presName="node" presStyleLbl="node1" presStyleIdx="5" presStyleCnt="7" custScaleX="143855" custRadScaleRad="116404" custRadScaleInc="20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102A4-5A42-419C-91A9-2ADC0AC29537}" type="pres">
      <dgm:prSet presAssocID="{8AB983BC-A3A5-43EB-A231-09BB78D68735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CE829228-E46D-4A96-825D-EE0FFEE9AA40}" type="pres">
      <dgm:prSet presAssocID="{72DDBBCB-EF34-428E-BF0E-EFC8594885E8}" presName="node" presStyleLbl="node1" presStyleIdx="6" presStyleCnt="7" custScaleX="139921" custRadScaleRad="105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36BCD8-6BDA-4BFD-94EA-155C60610E33}" type="presOf" srcId="{C0F17E27-17EE-4E07-8DA8-EBFC04A826F9}" destId="{8ED110D2-4492-482D-ACA7-DBAB9C7A4A18}" srcOrd="0" destOrd="0" presId="urn:microsoft.com/office/officeart/2005/8/layout/radial4"/>
    <dgm:cxn modelId="{646D278F-F569-4EDF-9CB1-966C3870DBFF}" srcId="{C0F17E27-17EE-4E07-8DA8-EBFC04A826F9}" destId="{610C1F90-1FB0-4945-AEEA-3DAAB52A23BC}" srcOrd="3" destOrd="0" parTransId="{59313247-A7A2-4BD8-99F0-D1A48470701A}" sibTransId="{0F429DBD-9CEF-412B-9FD9-B0CB60AAD971}"/>
    <dgm:cxn modelId="{675AED54-DA1C-4373-B905-4BA41256D494}" type="presOf" srcId="{420D8E4D-36C4-46D3-9DB1-A449A952053A}" destId="{7E7178A4-E412-4FC7-BF9F-B7F92258F8D5}" srcOrd="0" destOrd="0" presId="urn:microsoft.com/office/officeart/2005/8/layout/radial4"/>
    <dgm:cxn modelId="{7B1FE19C-427B-4FEB-BD30-F183A6DA988D}" srcId="{E6D5688B-9A15-4E69-8AF3-F70025144ABD}" destId="{DF105E9E-21C5-41F7-BC05-1EBB89C8E184}" srcOrd="1" destOrd="0" parTransId="{388EF07A-42FA-4519-BDC0-BFC0CEB53AF3}" sibTransId="{C1C5F6E4-9027-41D6-99DC-823FD975CAEC}"/>
    <dgm:cxn modelId="{A665D33F-91DB-49EE-9181-FC3E6744F862}" type="presOf" srcId="{8AB983BC-A3A5-43EB-A231-09BB78D68735}" destId="{712102A4-5A42-419C-91A9-2ADC0AC29537}" srcOrd="0" destOrd="0" presId="urn:microsoft.com/office/officeart/2005/8/layout/radial4"/>
    <dgm:cxn modelId="{4E2750CF-5203-462E-9105-B61E6B0B1C07}" type="presOf" srcId="{610C1F90-1FB0-4945-AEEA-3DAAB52A23BC}" destId="{7A4F8D1C-CBCA-41F7-A1AB-4CE19AF6B30B}" srcOrd="0" destOrd="0" presId="urn:microsoft.com/office/officeart/2005/8/layout/radial4"/>
    <dgm:cxn modelId="{2CC44714-6AC5-4A13-9960-A2424DC39264}" type="presOf" srcId="{4CEBADB5-A666-4DC3-8B2F-8B88371BF069}" destId="{33F14337-BEB0-4644-B8D3-FA4CA4DBA10A}" srcOrd="0" destOrd="0" presId="urn:microsoft.com/office/officeart/2005/8/layout/radial4"/>
    <dgm:cxn modelId="{0358AB18-40A0-4D67-B30E-A8D0531E1B61}" srcId="{C0F17E27-17EE-4E07-8DA8-EBFC04A826F9}" destId="{4CEBADB5-A666-4DC3-8B2F-8B88371BF069}" srcOrd="2" destOrd="0" parTransId="{98D7E30C-CF99-4630-8551-5AEB1DDB6F1C}" sibTransId="{0DEAFA6B-9771-4B32-AA5E-B261761D9AB0}"/>
    <dgm:cxn modelId="{34C3F080-5D8C-4513-8ADA-1FC7BA5BE99A}" type="presOf" srcId="{59313247-A7A2-4BD8-99F0-D1A48470701A}" destId="{FAF03762-1D03-436F-87AF-09AD0819AE9A}" srcOrd="0" destOrd="0" presId="urn:microsoft.com/office/officeart/2005/8/layout/radial4"/>
    <dgm:cxn modelId="{4CC444C3-2A54-4E94-BD64-C8392B61569F}" type="presOf" srcId="{0E400118-C2E5-4281-855D-5B5E9E71ECCA}" destId="{6E4F2190-2E68-42C0-8F2F-245A4F68DC1E}" srcOrd="0" destOrd="0" presId="urn:microsoft.com/office/officeart/2005/8/layout/radial4"/>
    <dgm:cxn modelId="{3029D4C2-D630-4EEE-AF1A-691811E9FFA3}" srcId="{E6D5688B-9A15-4E69-8AF3-F70025144ABD}" destId="{778D1959-75B0-4862-BCC8-61D39ED70BD1}" srcOrd="2" destOrd="0" parTransId="{560B8545-D6B5-4085-A36E-4EC4AF89AEA5}" sibTransId="{6B53BA46-C425-4ADA-9C40-936AAC1E49A9}"/>
    <dgm:cxn modelId="{25D6918D-0549-4C9B-AC6A-5CE82F24449E}" type="presOf" srcId="{427AFADF-58EE-46A4-B315-6668C600E695}" destId="{F290F103-CCEC-418D-9399-8F8A7DA5CA9D}" srcOrd="0" destOrd="0" presId="urn:microsoft.com/office/officeart/2005/8/layout/radial4"/>
    <dgm:cxn modelId="{E462AA78-E0DB-4F04-898A-34B50D6A5159}" type="presOf" srcId="{355E0849-CF2E-4E26-986B-4AAD080FBED7}" destId="{28B6F231-3CD9-417E-9447-042423CC8C75}" srcOrd="0" destOrd="0" presId="urn:microsoft.com/office/officeart/2005/8/layout/radial4"/>
    <dgm:cxn modelId="{C05BF68F-4592-4093-ACA8-106ECDFD7C01}" srcId="{C0F17E27-17EE-4E07-8DA8-EBFC04A826F9}" destId="{427AFADF-58EE-46A4-B315-6668C600E695}" srcOrd="0" destOrd="0" parTransId="{73F61484-0B33-4FC3-915D-42C0B5ADA18E}" sibTransId="{5CD5FC60-1D40-4FC3-BD9E-22161D0DF117}"/>
    <dgm:cxn modelId="{6382B0B6-30C1-447F-827E-6BA9F9B35C57}" type="presOf" srcId="{0E6C71B9-7605-4319-88E9-5281FA54629D}" destId="{DBE34C91-5386-4A18-BAD2-0D5F5AC1B0D0}" srcOrd="0" destOrd="0" presId="urn:microsoft.com/office/officeart/2005/8/layout/radial4"/>
    <dgm:cxn modelId="{EACAA0FF-FE2B-4D99-995B-00E79DD2B13B}" srcId="{C0F17E27-17EE-4E07-8DA8-EBFC04A826F9}" destId="{0E400118-C2E5-4281-855D-5B5E9E71ECCA}" srcOrd="1" destOrd="0" parTransId="{355E0849-CF2E-4E26-986B-4AAD080FBED7}" sibTransId="{8380B8BA-DD7C-41B9-A6B4-6EF3517D1DA0}"/>
    <dgm:cxn modelId="{2652D458-51C2-41D7-B798-DAAA0C2BAD56}" srcId="{C0F17E27-17EE-4E07-8DA8-EBFC04A826F9}" destId="{0E6C71B9-7605-4319-88E9-5281FA54629D}" srcOrd="4" destOrd="0" parTransId="{2A76D812-F0AA-4459-8F84-AA1F62FF42DC}" sibTransId="{FD5C1B8F-17F3-4D11-8A85-AFFD94A73928}"/>
    <dgm:cxn modelId="{A47202A2-73BE-47BA-98DC-1A1255325007}" type="presOf" srcId="{E6D5688B-9A15-4E69-8AF3-F70025144ABD}" destId="{B6E47AB1-F400-4D80-889B-38A6FDFC3A69}" srcOrd="0" destOrd="0" presId="urn:microsoft.com/office/officeart/2005/8/layout/radial4"/>
    <dgm:cxn modelId="{94CDE224-D02B-4941-86F2-A049EFAB4378}" srcId="{C0F17E27-17EE-4E07-8DA8-EBFC04A826F9}" destId="{72DDBBCB-EF34-428E-BF0E-EFC8594885E8}" srcOrd="6" destOrd="0" parTransId="{8AB983BC-A3A5-43EB-A231-09BB78D68735}" sibTransId="{59F7D784-B392-446E-9CDF-B57D57200AAB}"/>
    <dgm:cxn modelId="{B72EE231-8478-4D54-B608-1AC95A76AD02}" srcId="{C0F17E27-17EE-4E07-8DA8-EBFC04A826F9}" destId="{B0ABFC70-3C7C-4102-A230-4BD54FF68886}" srcOrd="5" destOrd="0" parTransId="{420D8E4D-36C4-46D3-9DB1-A449A952053A}" sibTransId="{7CC276C1-073E-43A4-AB2B-66CB13E5E2AD}"/>
    <dgm:cxn modelId="{47AEBE20-B6FA-4457-A265-ABB7C69F7A3C}" type="presOf" srcId="{98D7E30C-CF99-4630-8551-5AEB1DDB6F1C}" destId="{11973737-2B8D-4A4B-956A-413F3D44219A}" srcOrd="0" destOrd="0" presId="urn:microsoft.com/office/officeart/2005/8/layout/radial4"/>
    <dgm:cxn modelId="{EB5B54D9-D040-4585-8370-07B397E7911F}" type="presOf" srcId="{73F61484-0B33-4FC3-915D-42C0B5ADA18E}" destId="{859C86BA-1F34-4CA3-A186-276E318B0CEA}" srcOrd="0" destOrd="0" presId="urn:microsoft.com/office/officeart/2005/8/layout/radial4"/>
    <dgm:cxn modelId="{1C6509B1-03FF-4C51-AC25-4E07EED0D310}" type="presOf" srcId="{2A76D812-F0AA-4459-8F84-AA1F62FF42DC}" destId="{3BCB3E0A-6B39-4B04-9B0A-5CE9CEC432CF}" srcOrd="0" destOrd="0" presId="urn:microsoft.com/office/officeart/2005/8/layout/radial4"/>
    <dgm:cxn modelId="{0ED1313A-0EA5-4548-A0F2-AC551DB6FC8D}" type="presOf" srcId="{B0ABFC70-3C7C-4102-A230-4BD54FF68886}" destId="{261E4C1B-EE29-482A-A714-6D154A48A21A}" srcOrd="0" destOrd="0" presId="urn:microsoft.com/office/officeart/2005/8/layout/radial4"/>
    <dgm:cxn modelId="{5676796F-E4DB-46F2-9964-CB83056AB760}" type="presOf" srcId="{72DDBBCB-EF34-428E-BF0E-EFC8594885E8}" destId="{CE829228-E46D-4A96-825D-EE0FFEE9AA40}" srcOrd="0" destOrd="0" presId="urn:microsoft.com/office/officeart/2005/8/layout/radial4"/>
    <dgm:cxn modelId="{F46A5615-B637-4B9C-83A9-0CC882472F22}" srcId="{E6D5688B-9A15-4E69-8AF3-F70025144ABD}" destId="{C0F17E27-17EE-4E07-8DA8-EBFC04A826F9}" srcOrd="0" destOrd="0" parTransId="{B7F32AA8-8B21-4881-80C9-19AF0CA534E9}" sibTransId="{06F04884-EC5F-48FE-9B4E-A8E9C0069CC0}"/>
    <dgm:cxn modelId="{1B220B5D-4990-4A97-A0D5-D8C2F7129DD0}" type="presParOf" srcId="{B6E47AB1-F400-4D80-889B-38A6FDFC3A69}" destId="{8ED110D2-4492-482D-ACA7-DBAB9C7A4A18}" srcOrd="0" destOrd="0" presId="urn:microsoft.com/office/officeart/2005/8/layout/radial4"/>
    <dgm:cxn modelId="{3574F3D5-C515-4C86-B615-D502F63A2166}" type="presParOf" srcId="{B6E47AB1-F400-4D80-889B-38A6FDFC3A69}" destId="{859C86BA-1F34-4CA3-A186-276E318B0CEA}" srcOrd="1" destOrd="0" presId="urn:microsoft.com/office/officeart/2005/8/layout/radial4"/>
    <dgm:cxn modelId="{95E83D90-A51A-4FEE-9FC8-CF6DB549F973}" type="presParOf" srcId="{B6E47AB1-F400-4D80-889B-38A6FDFC3A69}" destId="{F290F103-CCEC-418D-9399-8F8A7DA5CA9D}" srcOrd="2" destOrd="0" presId="urn:microsoft.com/office/officeart/2005/8/layout/radial4"/>
    <dgm:cxn modelId="{F04F4DAF-CD95-40A3-8CBA-FC14924D9D28}" type="presParOf" srcId="{B6E47AB1-F400-4D80-889B-38A6FDFC3A69}" destId="{28B6F231-3CD9-417E-9447-042423CC8C75}" srcOrd="3" destOrd="0" presId="urn:microsoft.com/office/officeart/2005/8/layout/radial4"/>
    <dgm:cxn modelId="{0918EBF2-77AD-4327-B56B-408F4FE9E46E}" type="presParOf" srcId="{B6E47AB1-F400-4D80-889B-38A6FDFC3A69}" destId="{6E4F2190-2E68-42C0-8F2F-245A4F68DC1E}" srcOrd="4" destOrd="0" presId="urn:microsoft.com/office/officeart/2005/8/layout/radial4"/>
    <dgm:cxn modelId="{13A62A56-3B43-4F0F-A54C-AF2AC0E53D0F}" type="presParOf" srcId="{B6E47AB1-F400-4D80-889B-38A6FDFC3A69}" destId="{11973737-2B8D-4A4B-956A-413F3D44219A}" srcOrd="5" destOrd="0" presId="urn:microsoft.com/office/officeart/2005/8/layout/radial4"/>
    <dgm:cxn modelId="{37AFE25E-DDD7-45EE-9C88-5D39B049BCF5}" type="presParOf" srcId="{B6E47AB1-F400-4D80-889B-38A6FDFC3A69}" destId="{33F14337-BEB0-4644-B8D3-FA4CA4DBA10A}" srcOrd="6" destOrd="0" presId="urn:microsoft.com/office/officeart/2005/8/layout/radial4"/>
    <dgm:cxn modelId="{98177DA3-64B4-452D-8F43-EE38045015EA}" type="presParOf" srcId="{B6E47AB1-F400-4D80-889B-38A6FDFC3A69}" destId="{FAF03762-1D03-436F-87AF-09AD0819AE9A}" srcOrd="7" destOrd="0" presId="urn:microsoft.com/office/officeart/2005/8/layout/radial4"/>
    <dgm:cxn modelId="{EE6832D5-2D5E-49F5-9FC7-2872D452FC6E}" type="presParOf" srcId="{B6E47AB1-F400-4D80-889B-38A6FDFC3A69}" destId="{7A4F8D1C-CBCA-41F7-A1AB-4CE19AF6B30B}" srcOrd="8" destOrd="0" presId="urn:microsoft.com/office/officeart/2005/8/layout/radial4"/>
    <dgm:cxn modelId="{1BC1256B-822E-4334-A375-8BB90A5D839F}" type="presParOf" srcId="{B6E47AB1-F400-4D80-889B-38A6FDFC3A69}" destId="{3BCB3E0A-6B39-4B04-9B0A-5CE9CEC432CF}" srcOrd="9" destOrd="0" presId="urn:microsoft.com/office/officeart/2005/8/layout/radial4"/>
    <dgm:cxn modelId="{907AE7E1-DA64-47F8-BDEA-26E63F3D4135}" type="presParOf" srcId="{B6E47AB1-F400-4D80-889B-38A6FDFC3A69}" destId="{DBE34C91-5386-4A18-BAD2-0D5F5AC1B0D0}" srcOrd="10" destOrd="0" presId="urn:microsoft.com/office/officeart/2005/8/layout/radial4"/>
    <dgm:cxn modelId="{3171F7D2-CD02-4CBB-8034-805F8A5F6471}" type="presParOf" srcId="{B6E47AB1-F400-4D80-889B-38A6FDFC3A69}" destId="{7E7178A4-E412-4FC7-BF9F-B7F92258F8D5}" srcOrd="11" destOrd="0" presId="urn:microsoft.com/office/officeart/2005/8/layout/radial4"/>
    <dgm:cxn modelId="{67C15F67-46C0-48C7-94AD-0A740C4CF018}" type="presParOf" srcId="{B6E47AB1-F400-4D80-889B-38A6FDFC3A69}" destId="{261E4C1B-EE29-482A-A714-6D154A48A21A}" srcOrd="12" destOrd="0" presId="urn:microsoft.com/office/officeart/2005/8/layout/radial4"/>
    <dgm:cxn modelId="{EA81C5FF-5B19-4526-910D-D8EF9034A530}" type="presParOf" srcId="{B6E47AB1-F400-4D80-889B-38A6FDFC3A69}" destId="{712102A4-5A42-419C-91A9-2ADC0AC29537}" srcOrd="13" destOrd="0" presId="urn:microsoft.com/office/officeart/2005/8/layout/radial4"/>
    <dgm:cxn modelId="{F73E9A1C-2C2D-48D0-81F0-B9000D3F79A0}" type="presParOf" srcId="{B6E47AB1-F400-4D80-889B-38A6FDFC3A69}" destId="{CE829228-E46D-4A96-825D-EE0FFEE9AA40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EA8394-C47C-4551-ABB9-79E53ABB4C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9B47B2-6B61-4810-BB74-5FE685102BA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 моделювання </a:t>
          </a:r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використовується як у колективній, так і у груповій роботі з метою символізації знання, щоб допомогти дітям краще зрозуміти внутрішні зв’язки, пізнати сутність явища та запам’ятати.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4254C9-EF0D-4E53-AF94-C9BBC4858588}" type="parTrans" cxnId="{10022CB7-E94D-48CC-8E9B-083F5AB2884C}">
      <dgm:prSet/>
      <dgm:spPr/>
      <dgm:t>
        <a:bodyPr/>
        <a:lstStyle/>
        <a:p>
          <a:endParaRPr lang="ru-RU"/>
        </a:p>
      </dgm:t>
    </dgm:pt>
    <dgm:pt modelId="{6CA00B30-E250-409C-B4EF-43084A487CE5}" type="sibTrans" cxnId="{10022CB7-E94D-48CC-8E9B-083F5AB2884C}">
      <dgm:prSet/>
      <dgm:spPr/>
      <dgm:t>
        <a:bodyPr/>
        <a:lstStyle/>
        <a:p>
          <a:endParaRPr lang="ru-RU"/>
        </a:p>
      </dgm:t>
    </dgm:pt>
    <dgm:pt modelId="{0D2A5EEB-5476-426D-B6DD-6BF47A4C202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 образного бачення </a:t>
          </a:r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сприяє розвитку уяви, слугує допоміжним у вихованні креативності, розвитку творчої уяви дитини. </a:t>
          </a:r>
          <a:r>
            <a:rPr lang="uk-UA" sz="2400" b="1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Метод творчий може реалізуватися в різний спосіб (придумування історій, розмірковування «Що сталося, якби…»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61FDDB-D676-4ABA-9B7A-C05CEE5DEE44}" type="parTrans" cxnId="{D5D7BBAA-D254-48E8-B1C3-DCCCFA5305BB}">
      <dgm:prSet/>
      <dgm:spPr/>
      <dgm:t>
        <a:bodyPr/>
        <a:lstStyle/>
        <a:p>
          <a:endParaRPr lang="ru-RU"/>
        </a:p>
      </dgm:t>
    </dgm:pt>
    <dgm:pt modelId="{828A7BA2-606C-4F59-94C6-FDDC030CE918}" type="sibTrans" cxnId="{D5D7BBAA-D254-48E8-B1C3-DCCCFA5305BB}">
      <dgm:prSet/>
      <dgm:spPr/>
      <dgm:t>
        <a:bodyPr/>
        <a:lstStyle/>
        <a:p>
          <a:endParaRPr lang="ru-RU"/>
        </a:p>
      </dgm:t>
    </dgm:pt>
    <dgm:pt modelId="{E033E370-9E60-4093-A844-6E3E259062A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 розв’язання проблемно-практичних ситуацій </a:t>
          </a:r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пов’язується зі створенням ситуації інтелектуального утруднення, що потребує від дитини самостійного пошуку способу розв’язання проблеми.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7445D2-C1F5-4B49-91D9-311760E37412}" type="parTrans" cxnId="{5224FDF9-9778-4CA6-8AEF-2F1850F3D113}">
      <dgm:prSet/>
      <dgm:spPr/>
      <dgm:t>
        <a:bodyPr/>
        <a:lstStyle/>
        <a:p>
          <a:endParaRPr lang="ru-RU"/>
        </a:p>
      </dgm:t>
    </dgm:pt>
    <dgm:pt modelId="{1930BB41-5A7B-40A3-BA1F-63A08F88D835}" type="sibTrans" cxnId="{5224FDF9-9778-4CA6-8AEF-2F1850F3D113}">
      <dgm:prSet/>
      <dgm:spPr/>
      <dgm:t>
        <a:bodyPr/>
        <a:lstStyle/>
        <a:p>
          <a:endParaRPr lang="ru-RU"/>
        </a:p>
      </dgm:t>
    </dgm:pt>
    <dgm:pt modelId="{1DEFBE13-A33A-475B-A040-134EDCC4BAC1}" type="pres">
      <dgm:prSet presAssocID="{B7EA8394-C47C-4551-ABB9-79E53ABB4C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2D469E-0355-4967-B2E7-8EE925EC0A99}" type="pres">
      <dgm:prSet presAssocID="{E033E370-9E60-4093-A844-6E3E259062A2}" presName="parentText" presStyleLbl="node1" presStyleIdx="0" presStyleCnt="3" custScaleX="98417" custScaleY="116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EE23B-1D20-4764-BBBC-817AE6F32A3F}" type="pres">
      <dgm:prSet presAssocID="{1930BB41-5A7B-40A3-BA1F-63A08F88D835}" presName="spacer" presStyleCnt="0"/>
      <dgm:spPr/>
    </dgm:pt>
    <dgm:pt modelId="{FD4D0133-5770-4712-9D91-8B4B6B55AC00}" type="pres">
      <dgm:prSet presAssocID="{0D2A5EEB-5476-426D-B6DD-6BF47A4C2020}" presName="parentText" presStyleLbl="node1" presStyleIdx="1" presStyleCnt="3" custScaleY="114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37B1A-45E9-4DBE-9600-786C43144BED}" type="pres">
      <dgm:prSet presAssocID="{828A7BA2-606C-4F59-94C6-FDDC030CE918}" presName="spacer" presStyleCnt="0"/>
      <dgm:spPr/>
    </dgm:pt>
    <dgm:pt modelId="{BD196B48-90BA-4290-80DC-AD057D03668B}" type="pres">
      <dgm:prSet presAssocID="{C39B47B2-6B61-4810-BB74-5FE685102BA7}" presName="parentText" presStyleLbl="node1" presStyleIdx="2" presStyleCnt="3" custScaleX="99472" custScaleY="95121" custLinFactNeighborX="-1583" custLinFactNeighborY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D7BBAA-D254-48E8-B1C3-DCCCFA5305BB}" srcId="{B7EA8394-C47C-4551-ABB9-79E53ABB4C2E}" destId="{0D2A5EEB-5476-426D-B6DD-6BF47A4C2020}" srcOrd="1" destOrd="0" parTransId="{F061FDDB-D676-4ABA-9B7A-C05CEE5DEE44}" sibTransId="{828A7BA2-606C-4F59-94C6-FDDC030CE918}"/>
    <dgm:cxn modelId="{5224FDF9-9778-4CA6-8AEF-2F1850F3D113}" srcId="{B7EA8394-C47C-4551-ABB9-79E53ABB4C2E}" destId="{E033E370-9E60-4093-A844-6E3E259062A2}" srcOrd="0" destOrd="0" parTransId="{EA7445D2-C1F5-4B49-91D9-311760E37412}" sibTransId="{1930BB41-5A7B-40A3-BA1F-63A08F88D835}"/>
    <dgm:cxn modelId="{10022CB7-E94D-48CC-8E9B-083F5AB2884C}" srcId="{B7EA8394-C47C-4551-ABB9-79E53ABB4C2E}" destId="{C39B47B2-6B61-4810-BB74-5FE685102BA7}" srcOrd="2" destOrd="0" parTransId="{F34254C9-EF0D-4E53-AF94-C9BBC4858588}" sibTransId="{6CA00B30-E250-409C-B4EF-43084A487CE5}"/>
    <dgm:cxn modelId="{F35D5B56-D2CF-45C1-AA5D-7C35730E0820}" type="presOf" srcId="{E033E370-9E60-4093-A844-6E3E259062A2}" destId="{E22D469E-0355-4967-B2E7-8EE925EC0A99}" srcOrd="0" destOrd="0" presId="urn:microsoft.com/office/officeart/2005/8/layout/vList2"/>
    <dgm:cxn modelId="{67C79AAF-1FB8-4D82-A3D0-95ACD3620DF2}" type="presOf" srcId="{C39B47B2-6B61-4810-BB74-5FE685102BA7}" destId="{BD196B48-90BA-4290-80DC-AD057D03668B}" srcOrd="0" destOrd="0" presId="urn:microsoft.com/office/officeart/2005/8/layout/vList2"/>
    <dgm:cxn modelId="{195E37BC-5060-4C14-82AB-D1BDD43ECC1C}" type="presOf" srcId="{B7EA8394-C47C-4551-ABB9-79E53ABB4C2E}" destId="{1DEFBE13-A33A-475B-A040-134EDCC4BAC1}" srcOrd="0" destOrd="0" presId="urn:microsoft.com/office/officeart/2005/8/layout/vList2"/>
    <dgm:cxn modelId="{490B51FC-6894-4587-8690-8A6B2C8590C2}" type="presOf" srcId="{0D2A5EEB-5476-426D-B6DD-6BF47A4C2020}" destId="{FD4D0133-5770-4712-9D91-8B4B6B55AC00}" srcOrd="0" destOrd="0" presId="urn:microsoft.com/office/officeart/2005/8/layout/vList2"/>
    <dgm:cxn modelId="{704382FC-2C33-43D9-9E4A-AB0E6CC5EBA0}" type="presParOf" srcId="{1DEFBE13-A33A-475B-A040-134EDCC4BAC1}" destId="{E22D469E-0355-4967-B2E7-8EE925EC0A99}" srcOrd="0" destOrd="0" presId="urn:microsoft.com/office/officeart/2005/8/layout/vList2"/>
    <dgm:cxn modelId="{64B5A737-79BF-4017-82DD-2034BD825B1F}" type="presParOf" srcId="{1DEFBE13-A33A-475B-A040-134EDCC4BAC1}" destId="{944EE23B-1D20-4764-BBBC-817AE6F32A3F}" srcOrd="1" destOrd="0" presId="urn:microsoft.com/office/officeart/2005/8/layout/vList2"/>
    <dgm:cxn modelId="{6B9E95BE-DE9B-4C37-86CA-C016F9DC620E}" type="presParOf" srcId="{1DEFBE13-A33A-475B-A040-134EDCC4BAC1}" destId="{FD4D0133-5770-4712-9D91-8B4B6B55AC00}" srcOrd="2" destOrd="0" presId="urn:microsoft.com/office/officeart/2005/8/layout/vList2"/>
    <dgm:cxn modelId="{B86CD4FC-2FF1-4473-A840-4C99F4F18F3E}" type="presParOf" srcId="{1DEFBE13-A33A-475B-A040-134EDCC4BAC1}" destId="{DB837B1A-45E9-4DBE-9600-786C43144BED}" srcOrd="3" destOrd="0" presId="urn:microsoft.com/office/officeart/2005/8/layout/vList2"/>
    <dgm:cxn modelId="{444F6334-5DAE-4F41-AAC3-E2A90995D6D3}" type="presParOf" srcId="{1DEFBE13-A33A-475B-A040-134EDCC4BAC1}" destId="{BD196B48-90BA-4290-80DC-AD057D0366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EA8394-C47C-4551-ABB9-79E53ABB4C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E0711F-9E92-486A-901F-92C5122C979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 </a:t>
          </a:r>
          <a:r>
            <a:rPr lang="uk-UA" sz="24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емпатії</a:t>
          </a:r>
          <a:r>
            <a: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передбачає переживання, вживання дитини в образ іншого об'єкта  </a:t>
          </a:r>
          <a:r>
            <a:rPr lang="uk-UA" sz="2400" b="1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навколишньої дійсності. Цей метод  дозволяє </a:t>
          </a:r>
          <a:r>
            <a:rPr lang="uk-UA" sz="2400" b="1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реалізувати власну модель інтерпретації прихованих смислів.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1FA9D0-658D-4E48-B59C-A38C5BAD0B27}" type="parTrans" cxnId="{95658267-F66A-4EE0-B703-1C2D48B9F927}">
      <dgm:prSet/>
      <dgm:spPr/>
      <dgm:t>
        <a:bodyPr/>
        <a:lstStyle/>
        <a:p>
          <a:endParaRPr lang="ru-RU"/>
        </a:p>
      </dgm:t>
    </dgm:pt>
    <dgm:pt modelId="{A5EE6391-1DB0-48F7-93AB-B5B6647D98F9}" type="sibTrans" cxnId="{95658267-F66A-4EE0-B703-1C2D48B9F927}">
      <dgm:prSet/>
      <dgm:spPr/>
      <dgm:t>
        <a:bodyPr/>
        <a:lstStyle/>
        <a:p>
          <a:endParaRPr lang="ru-RU"/>
        </a:p>
      </dgm:t>
    </dgm:pt>
    <dgm:pt modelId="{A1EA8C99-41CE-4F32-B7CE-6AD36F83C8C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 проектів </a:t>
          </a:r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надає дитині можливість експериментувати, синтезувати отримані знання в процесі виконання спільного продукту, яким може бути колаж, рукописна книга, газета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213C1A-BA5C-4DD1-9BA6-953A51719C00}" type="parTrans" cxnId="{E33B5F40-9AA2-4EF8-BB27-E7A3A9D7E92B}">
      <dgm:prSet/>
      <dgm:spPr/>
      <dgm:t>
        <a:bodyPr/>
        <a:lstStyle/>
        <a:p>
          <a:endParaRPr lang="ru-RU"/>
        </a:p>
      </dgm:t>
    </dgm:pt>
    <dgm:pt modelId="{099C3B17-E403-46CE-862A-B618E54D01B9}" type="sibTrans" cxnId="{E33B5F40-9AA2-4EF8-BB27-E7A3A9D7E92B}">
      <dgm:prSet/>
      <dgm:spPr/>
      <dgm:t>
        <a:bodyPr/>
        <a:lstStyle/>
        <a:p>
          <a:endParaRPr lang="ru-RU"/>
        </a:p>
      </dgm:t>
    </dgm:pt>
    <dgm:pt modelId="{83DBA541-803D-42AB-8C5A-C2AE5BEEEBE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 чуттєвого пізнання </a:t>
          </a:r>
          <a:r>
            <a:rPr lang="uk-U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забезпечує цілеспрямований розвиток у дітей вміння сприймати світ через призму відчуття.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51D74B-2845-4BE7-9B6E-90F99FB92BC5}" type="parTrans" cxnId="{07A17A98-2CA7-4C97-9882-C093BC9034B2}">
      <dgm:prSet/>
      <dgm:spPr/>
      <dgm:t>
        <a:bodyPr/>
        <a:lstStyle/>
        <a:p>
          <a:endParaRPr lang="ru-RU"/>
        </a:p>
      </dgm:t>
    </dgm:pt>
    <dgm:pt modelId="{82375826-ED6C-48E8-85EE-D064077F452C}" type="sibTrans" cxnId="{07A17A98-2CA7-4C97-9882-C093BC9034B2}">
      <dgm:prSet/>
      <dgm:spPr/>
      <dgm:t>
        <a:bodyPr/>
        <a:lstStyle/>
        <a:p>
          <a:endParaRPr lang="ru-RU"/>
        </a:p>
      </dgm:t>
    </dgm:pt>
    <dgm:pt modelId="{1DEFBE13-A33A-475B-A040-134EDCC4BAC1}" type="pres">
      <dgm:prSet presAssocID="{B7EA8394-C47C-4551-ABB9-79E53ABB4C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AA944-8E2B-4F88-B1CA-01AC8B34C3F9}" type="pres">
      <dgm:prSet presAssocID="{D1E0711F-9E92-486A-901F-92C5122C9793}" presName="parentText" presStyleLbl="node1" presStyleIdx="0" presStyleCnt="3" custScaleY="122222" custLinFactNeighborX="-6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86580-85E9-473C-9570-E89D60984133}" type="pres">
      <dgm:prSet presAssocID="{A5EE6391-1DB0-48F7-93AB-B5B6647D98F9}" presName="spacer" presStyleCnt="0"/>
      <dgm:spPr/>
    </dgm:pt>
    <dgm:pt modelId="{220B3991-974A-46B8-956A-3281D9AB476D}" type="pres">
      <dgm:prSet presAssocID="{83DBA541-803D-42AB-8C5A-C2AE5BEEEBE6}" presName="parentText" presStyleLbl="node1" presStyleIdx="1" presStyleCnt="3" custScaleY="116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563F2-8953-407E-B7D7-88C958797D10}" type="pres">
      <dgm:prSet presAssocID="{82375826-ED6C-48E8-85EE-D064077F452C}" presName="spacer" presStyleCnt="0"/>
      <dgm:spPr/>
    </dgm:pt>
    <dgm:pt modelId="{5EFD0A7C-4F20-4883-A964-B4F4233E2E0F}" type="pres">
      <dgm:prSet presAssocID="{A1EA8C99-41CE-4F32-B7CE-6AD36F83C8CC}" presName="parentText" presStyleLbl="node1" presStyleIdx="2" presStyleCnt="3" custScaleY="134895" custLinFactNeighborX="-3518" custLinFactNeighborY="283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2D4D2-E78D-4EC1-A695-8D7DA1FE4F2D}" type="presOf" srcId="{83DBA541-803D-42AB-8C5A-C2AE5BEEEBE6}" destId="{220B3991-974A-46B8-956A-3281D9AB476D}" srcOrd="0" destOrd="0" presId="urn:microsoft.com/office/officeart/2005/8/layout/vList2"/>
    <dgm:cxn modelId="{E33B5F40-9AA2-4EF8-BB27-E7A3A9D7E92B}" srcId="{B7EA8394-C47C-4551-ABB9-79E53ABB4C2E}" destId="{A1EA8C99-41CE-4F32-B7CE-6AD36F83C8CC}" srcOrd="2" destOrd="0" parTransId="{C5213C1A-BA5C-4DD1-9BA6-953A51719C00}" sibTransId="{099C3B17-E403-46CE-862A-B618E54D01B9}"/>
    <dgm:cxn modelId="{1BFB08FA-16FF-4C47-BB11-4A99C811F2E2}" type="presOf" srcId="{A1EA8C99-41CE-4F32-B7CE-6AD36F83C8CC}" destId="{5EFD0A7C-4F20-4883-A964-B4F4233E2E0F}" srcOrd="0" destOrd="0" presId="urn:microsoft.com/office/officeart/2005/8/layout/vList2"/>
    <dgm:cxn modelId="{55DA8552-54AF-4C84-B668-F0E10259064A}" type="presOf" srcId="{B7EA8394-C47C-4551-ABB9-79E53ABB4C2E}" destId="{1DEFBE13-A33A-475B-A040-134EDCC4BAC1}" srcOrd="0" destOrd="0" presId="urn:microsoft.com/office/officeart/2005/8/layout/vList2"/>
    <dgm:cxn modelId="{07A17A98-2CA7-4C97-9882-C093BC9034B2}" srcId="{B7EA8394-C47C-4551-ABB9-79E53ABB4C2E}" destId="{83DBA541-803D-42AB-8C5A-C2AE5BEEEBE6}" srcOrd="1" destOrd="0" parTransId="{6151D74B-2845-4BE7-9B6E-90F99FB92BC5}" sibTransId="{82375826-ED6C-48E8-85EE-D064077F452C}"/>
    <dgm:cxn modelId="{95658267-F66A-4EE0-B703-1C2D48B9F927}" srcId="{B7EA8394-C47C-4551-ABB9-79E53ABB4C2E}" destId="{D1E0711F-9E92-486A-901F-92C5122C9793}" srcOrd="0" destOrd="0" parTransId="{BE1FA9D0-658D-4E48-B59C-A38C5BAD0B27}" sibTransId="{A5EE6391-1DB0-48F7-93AB-B5B6647D98F9}"/>
    <dgm:cxn modelId="{A9ADEF2B-7EBD-4797-8EAA-FF6EC758AFB8}" type="presOf" srcId="{D1E0711F-9E92-486A-901F-92C5122C9793}" destId="{829AA944-8E2B-4F88-B1CA-01AC8B34C3F9}" srcOrd="0" destOrd="0" presId="urn:microsoft.com/office/officeart/2005/8/layout/vList2"/>
    <dgm:cxn modelId="{9F3CE32D-B754-4FA8-B80D-7B6153D60C61}" type="presParOf" srcId="{1DEFBE13-A33A-475B-A040-134EDCC4BAC1}" destId="{829AA944-8E2B-4F88-B1CA-01AC8B34C3F9}" srcOrd="0" destOrd="0" presId="urn:microsoft.com/office/officeart/2005/8/layout/vList2"/>
    <dgm:cxn modelId="{D2BCA6B0-2C76-4E80-BD98-FEF31984E615}" type="presParOf" srcId="{1DEFBE13-A33A-475B-A040-134EDCC4BAC1}" destId="{EA086580-85E9-473C-9570-E89D60984133}" srcOrd="1" destOrd="0" presId="urn:microsoft.com/office/officeart/2005/8/layout/vList2"/>
    <dgm:cxn modelId="{4F9BD50B-6CD9-4910-BED1-49C6992F9097}" type="presParOf" srcId="{1DEFBE13-A33A-475B-A040-134EDCC4BAC1}" destId="{220B3991-974A-46B8-956A-3281D9AB476D}" srcOrd="2" destOrd="0" presId="urn:microsoft.com/office/officeart/2005/8/layout/vList2"/>
    <dgm:cxn modelId="{07131794-1AEB-47FF-91F3-226D1513A504}" type="presParOf" srcId="{1DEFBE13-A33A-475B-A040-134EDCC4BAC1}" destId="{EF6563F2-8953-407E-B7D7-88C958797D10}" srcOrd="3" destOrd="0" presId="urn:microsoft.com/office/officeart/2005/8/layout/vList2"/>
    <dgm:cxn modelId="{2E7B5280-1CE5-4DD6-B16B-C95DCFCB7430}" type="presParOf" srcId="{1DEFBE13-A33A-475B-A040-134EDCC4BAC1}" destId="{5EFD0A7C-4F20-4883-A964-B4F4233E2E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E35BA-B96A-4AAF-82B4-35F022652802}">
      <dsp:nvSpPr>
        <dsp:cNvPr id="0" name=""/>
        <dsp:cNvSpPr/>
      </dsp:nvSpPr>
      <dsp:spPr>
        <a:xfrm>
          <a:off x="-6980803" y="-1068141"/>
          <a:ext cx="8315014" cy="8315014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90438-C193-4B69-9F00-3AF18C3767FE}">
      <dsp:nvSpPr>
        <dsp:cNvPr id="0" name=""/>
        <dsp:cNvSpPr/>
      </dsp:nvSpPr>
      <dsp:spPr>
        <a:xfrm>
          <a:off x="433437" y="280885"/>
          <a:ext cx="11397401" cy="561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70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вільне</a:t>
          </a: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володіння</a:t>
          </a: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державною </a:t>
          </a: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мовою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437" y="280885"/>
        <a:ext cx="11397401" cy="561523"/>
      </dsp:txXfrm>
    </dsp:sp>
    <dsp:sp modelId="{32240C12-5083-4579-95DB-A613466E68B6}">
      <dsp:nvSpPr>
        <dsp:cNvPr id="0" name=""/>
        <dsp:cNvSpPr/>
      </dsp:nvSpPr>
      <dsp:spPr>
        <a:xfrm>
          <a:off x="82486" y="210694"/>
          <a:ext cx="701903" cy="701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939ED-6A7A-4B32-924F-2C8FF8A1536C}">
      <dsp:nvSpPr>
        <dsp:cNvPr id="0" name=""/>
        <dsp:cNvSpPr/>
      </dsp:nvSpPr>
      <dsp:spPr>
        <a:xfrm>
          <a:off x="941947" y="1123664"/>
          <a:ext cx="10888892" cy="5615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70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математична</a:t>
          </a: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947" y="1123664"/>
        <a:ext cx="10888892" cy="561523"/>
      </dsp:txXfrm>
    </dsp:sp>
    <dsp:sp modelId="{F365DF49-2D00-473A-B62F-F1FD10BA35E1}">
      <dsp:nvSpPr>
        <dsp:cNvPr id="0" name=""/>
        <dsp:cNvSpPr/>
      </dsp:nvSpPr>
      <dsp:spPr>
        <a:xfrm>
          <a:off x="590995" y="1053473"/>
          <a:ext cx="701903" cy="701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09F68-D2E1-48EE-A603-F5A2013441C3}">
      <dsp:nvSpPr>
        <dsp:cNvPr id="0" name=""/>
        <dsp:cNvSpPr/>
      </dsp:nvSpPr>
      <dsp:spPr>
        <a:xfrm>
          <a:off x="1154506" y="1965825"/>
          <a:ext cx="10610231" cy="5615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709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природничих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наук,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техніки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технологій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4506" y="1965825"/>
        <a:ext cx="10610231" cy="561523"/>
      </dsp:txXfrm>
    </dsp:sp>
    <dsp:sp modelId="{7096D6E6-1F5F-4F2F-A6B8-6A8BC8DED8C2}">
      <dsp:nvSpPr>
        <dsp:cNvPr id="0" name=""/>
        <dsp:cNvSpPr/>
      </dsp:nvSpPr>
      <dsp:spPr>
        <a:xfrm>
          <a:off x="869656" y="1895634"/>
          <a:ext cx="701903" cy="701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2BE59-5FD4-4A1C-BEB2-6CE314916014}">
      <dsp:nvSpPr>
        <dsp:cNvPr id="0" name=""/>
        <dsp:cNvSpPr/>
      </dsp:nvSpPr>
      <dsp:spPr>
        <a:xfrm>
          <a:off x="1309582" y="2808603"/>
          <a:ext cx="10521257" cy="5615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70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інформаційно-комунікаційна</a:t>
          </a: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9582" y="2808603"/>
        <a:ext cx="10521257" cy="561523"/>
      </dsp:txXfrm>
    </dsp:sp>
    <dsp:sp modelId="{9802CA34-E5C6-4461-93A2-9138BA44B351}">
      <dsp:nvSpPr>
        <dsp:cNvPr id="0" name=""/>
        <dsp:cNvSpPr/>
      </dsp:nvSpPr>
      <dsp:spPr>
        <a:xfrm>
          <a:off x="958630" y="2738413"/>
          <a:ext cx="701903" cy="701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50BA9-BFEB-4095-ADF3-DEA935B95E71}">
      <dsp:nvSpPr>
        <dsp:cNvPr id="0" name=""/>
        <dsp:cNvSpPr/>
      </dsp:nvSpPr>
      <dsp:spPr>
        <a:xfrm>
          <a:off x="1220608" y="3651382"/>
          <a:ext cx="10610231" cy="5615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70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 впродовж життя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0608" y="3651382"/>
        <a:ext cx="10610231" cy="561523"/>
      </dsp:txXfrm>
    </dsp:sp>
    <dsp:sp modelId="{20D04F57-3295-4717-9781-77B221CC8489}">
      <dsp:nvSpPr>
        <dsp:cNvPr id="0" name=""/>
        <dsp:cNvSpPr/>
      </dsp:nvSpPr>
      <dsp:spPr>
        <a:xfrm>
          <a:off x="869656" y="3581192"/>
          <a:ext cx="701903" cy="701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FC7A6-5745-40EC-9DFF-8A2185527EBD}">
      <dsp:nvSpPr>
        <dsp:cNvPr id="0" name=""/>
        <dsp:cNvSpPr/>
      </dsp:nvSpPr>
      <dsp:spPr>
        <a:xfrm>
          <a:off x="1024433" y="4545793"/>
          <a:ext cx="10888892" cy="561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70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культурна компетентність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4433" y="4545793"/>
        <a:ext cx="10888892" cy="561523"/>
      </dsp:txXfrm>
    </dsp:sp>
    <dsp:sp modelId="{3BB04288-C78E-4180-89EF-805B0C88C698}">
      <dsp:nvSpPr>
        <dsp:cNvPr id="0" name=""/>
        <dsp:cNvSpPr/>
      </dsp:nvSpPr>
      <dsp:spPr>
        <a:xfrm>
          <a:off x="590995" y="4423353"/>
          <a:ext cx="701903" cy="701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8E103-1622-45F8-8194-A6BB3EB6F277}">
      <dsp:nvSpPr>
        <dsp:cNvPr id="0" name=""/>
        <dsp:cNvSpPr/>
      </dsp:nvSpPr>
      <dsp:spPr>
        <a:xfrm>
          <a:off x="433437" y="5336322"/>
          <a:ext cx="11397401" cy="5615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570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підприємливість</a:t>
          </a: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фінансова</a:t>
          </a: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грамотність</a:t>
          </a:r>
          <a:endParaRPr lang="ru-RU" sz="2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437" y="5336322"/>
        <a:ext cx="11397401" cy="561523"/>
      </dsp:txXfrm>
    </dsp:sp>
    <dsp:sp modelId="{5B9EE2F2-5051-43A4-A027-19A5E24113DD}">
      <dsp:nvSpPr>
        <dsp:cNvPr id="0" name=""/>
        <dsp:cNvSpPr/>
      </dsp:nvSpPr>
      <dsp:spPr>
        <a:xfrm>
          <a:off x="82486" y="5266132"/>
          <a:ext cx="701903" cy="701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C01DD-E818-4020-8345-DF6D4A1F456C}">
      <dsp:nvSpPr>
        <dsp:cNvPr id="0" name=""/>
        <dsp:cNvSpPr/>
      </dsp:nvSpPr>
      <dsp:spPr>
        <a:xfrm>
          <a:off x="3005765" y="188089"/>
          <a:ext cx="5928633" cy="10429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Завдання педагога</a:t>
          </a:r>
          <a:endParaRPr lang="ru-RU" sz="36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6313" y="218637"/>
        <a:ext cx="5867537" cy="981891"/>
      </dsp:txXfrm>
    </dsp:sp>
    <dsp:sp modelId="{8D72C4CD-BD00-42D3-962D-6A0CC964741B}">
      <dsp:nvSpPr>
        <dsp:cNvPr id="0" name=""/>
        <dsp:cNvSpPr/>
      </dsp:nvSpPr>
      <dsp:spPr>
        <a:xfrm rot="2565158">
          <a:off x="6508695" y="1311821"/>
          <a:ext cx="620516" cy="3650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618209" y="1384830"/>
        <a:ext cx="401489" cy="219027"/>
      </dsp:txXfrm>
    </dsp:sp>
    <dsp:sp modelId="{3A778496-0B9F-45B5-A462-BDE8B5DDC126}">
      <dsp:nvSpPr>
        <dsp:cNvPr id="0" name=""/>
        <dsp:cNvSpPr/>
      </dsp:nvSpPr>
      <dsp:spPr>
        <a:xfrm>
          <a:off x="6336406" y="1757612"/>
          <a:ext cx="3074414" cy="1423479"/>
        </a:xfrm>
        <a:prstGeom prst="roundRect">
          <a:avLst>
            <a:gd name="adj" fmla="val 10000"/>
          </a:avLst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збагатити особистий досвід дітей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378098" y="1799304"/>
        <a:ext cx="2991030" cy="1340095"/>
      </dsp:txXfrm>
    </dsp:sp>
    <dsp:sp modelId="{B90A7E7B-9A58-44B2-8CC2-A7091C34C659}">
      <dsp:nvSpPr>
        <dsp:cNvPr id="0" name=""/>
        <dsp:cNvSpPr/>
      </dsp:nvSpPr>
      <dsp:spPr>
        <a:xfrm rot="8100000">
          <a:off x="6524045" y="3326139"/>
          <a:ext cx="620516" cy="3650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6633558" y="3399148"/>
        <a:ext cx="401489" cy="219027"/>
      </dsp:txXfrm>
    </dsp:sp>
    <dsp:sp modelId="{A2CA8D9F-7CBA-4630-AB01-CA8BA1B5F853}">
      <dsp:nvSpPr>
        <dsp:cNvPr id="0" name=""/>
        <dsp:cNvSpPr/>
      </dsp:nvSpPr>
      <dsp:spPr>
        <a:xfrm>
          <a:off x="3592736" y="3836232"/>
          <a:ext cx="4551764" cy="1276230"/>
        </a:xfrm>
        <a:prstGeom prst="roundRect">
          <a:avLst>
            <a:gd name="adj" fmla="val 10000"/>
          </a:avLst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формувати</a:t>
          </a: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</a:t>
          </a: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універсальн</a:t>
          </a: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уміння</a:t>
          </a: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  <a:r>
            <a:rPr lang="ru-RU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здібності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0116" y="3873612"/>
        <a:ext cx="4477004" cy="1201470"/>
      </dsp:txXfrm>
    </dsp:sp>
    <dsp:sp modelId="{938EED36-8CE1-4F31-A3BB-4073B8868B8B}">
      <dsp:nvSpPr>
        <dsp:cNvPr id="0" name=""/>
        <dsp:cNvSpPr/>
      </dsp:nvSpPr>
      <dsp:spPr>
        <a:xfrm rot="13500000">
          <a:off x="4598914" y="3332378"/>
          <a:ext cx="620516" cy="3650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4708427" y="3405387"/>
        <a:ext cx="401489" cy="219027"/>
      </dsp:txXfrm>
    </dsp:sp>
    <dsp:sp modelId="{2CAA6780-D476-4B5D-BDB4-6DE3A48D4CAF}">
      <dsp:nvSpPr>
        <dsp:cNvPr id="0" name=""/>
        <dsp:cNvSpPr/>
      </dsp:nvSpPr>
      <dsp:spPr>
        <a:xfrm>
          <a:off x="2293499" y="1745132"/>
          <a:ext cx="3140247" cy="1448438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 дітей застосовувати набуті знання в різних умовах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335922" y="1787555"/>
        <a:ext cx="3055401" cy="1363592"/>
      </dsp:txXfrm>
    </dsp:sp>
    <dsp:sp modelId="{BA7A4758-8430-4D24-821A-B1C014FAEC2F}">
      <dsp:nvSpPr>
        <dsp:cNvPr id="0" name=""/>
        <dsp:cNvSpPr/>
      </dsp:nvSpPr>
      <dsp:spPr>
        <a:xfrm rot="19207445">
          <a:off x="4727926" y="1305582"/>
          <a:ext cx="620516" cy="3650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837440" y="1378591"/>
        <a:ext cx="401489" cy="219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4F4EA-C67D-4688-9AB9-8C0259138631}">
      <dsp:nvSpPr>
        <dsp:cNvPr id="0" name=""/>
        <dsp:cNvSpPr/>
      </dsp:nvSpPr>
      <dsp:spPr>
        <a:xfrm>
          <a:off x="434821" y="1274270"/>
          <a:ext cx="3939407" cy="25964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8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структурі</a:t>
          </a: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компетентності</a:t>
          </a: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виокремлюють</a:t>
          </a: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8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компоненти</a:t>
          </a: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510868" y="1350317"/>
        <a:ext cx="3787313" cy="2444354"/>
      </dsp:txXfrm>
    </dsp:sp>
    <dsp:sp modelId="{14168E2B-5F36-4AD2-8DE9-C99130EF52AE}">
      <dsp:nvSpPr>
        <dsp:cNvPr id="0" name=""/>
        <dsp:cNvSpPr/>
      </dsp:nvSpPr>
      <dsp:spPr>
        <a:xfrm rot="18737133">
          <a:off x="4021182" y="1769229"/>
          <a:ext cx="2158160" cy="9921"/>
        </a:xfrm>
        <a:custGeom>
          <a:avLst/>
          <a:gdLst/>
          <a:ahLst/>
          <a:cxnLst/>
          <a:rect l="0" t="0" r="0" b="0"/>
          <a:pathLst>
            <a:path>
              <a:moveTo>
                <a:pt x="0" y="4960"/>
              </a:moveTo>
              <a:lnTo>
                <a:pt x="2158160" y="496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046308" y="1720236"/>
        <a:ext cx="107908" cy="107908"/>
      </dsp:txXfrm>
    </dsp:sp>
    <dsp:sp modelId="{67C33643-AC55-47D9-A09A-5E7791DDA7C9}">
      <dsp:nvSpPr>
        <dsp:cNvPr id="0" name=""/>
        <dsp:cNvSpPr/>
      </dsp:nvSpPr>
      <dsp:spPr>
        <a:xfrm>
          <a:off x="5826295" y="526897"/>
          <a:ext cx="4548972" cy="8979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мотиваційний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852596" y="553198"/>
        <a:ext cx="4496370" cy="845375"/>
      </dsp:txXfrm>
    </dsp:sp>
    <dsp:sp modelId="{59540D15-F849-4E5E-940F-95994291604B}">
      <dsp:nvSpPr>
        <dsp:cNvPr id="0" name=""/>
        <dsp:cNvSpPr/>
      </dsp:nvSpPr>
      <dsp:spPr>
        <a:xfrm rot="20412550">
          <a:off x="4325365" y="2287423"/>
          <a:ext cx="1654585" cy="9921"/>
        </a:xfrm>
        <a:custGeom>
          <a:avLst/>
          <a:gdLst/>
          <a:ahLst/>
          <a:cxnLst/>
          <a:rect l="0" t="0" r="0" b="0"/>
          <a:pathLst>
            <a:path>
              <a:moveTo>
                <a:pt x="0" y="4960"/>
              </a:moveTo>
              <a:lnTo>
                <a:pt x="1654585" y="496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111293" y="2251019"/>
        <a:ext cx="82729" cy="82729"/>
      </dsp:txXfrm>
    </dsp:sp>
    <dsp:sp modelId="{ED7F1571-6513-494C-87EA-166085A25A80}">
      <dsp:nvSpPr>
        <dsp:cNvPr id="0" name=""/>
        <dsp:cNvSpPr/>
      </dsp:nvSpPr>
      <dsp:spPr>
        <a:xfrm>
          <a:off x="5931086" y="1608704"/>
          <a:ext cx="4371158" cy="8071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когнітивний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954726" y="1632344"/>
        <a:ext cx="4323878" cy="759857"/>
      </dsp:txXfrm>
    </dsp:sp>
    <dsp:sp modelId="{DF304348-C9E1-4A0A-8569-CDCFD8D59689}">
      <dsp:nvSpPr>
        <dsp:cNvPr id="0" name=""/>
        <dsp:cNvSpPr/>
      </dsp:nvSpPr>
      <dsp:spPr>
        <a:xfrm rot="1082234">
          <a:off x="4333538" y="2823907"/>
          <a:ext cx="1655969" cy="9921"/>
        </a:xfrm>
        <a:custGeom>
          <a:avLst/>
          <a:gdLst/>
          <a:ahLst/>
          <a:cxnLst/>
          <a:rect l="0" t="0" r="0" b="0"/>
          <a:pathLst>
            <a:path>
              <a:moveTo>
                <a:pt x="0" y="4960"/>
              </a:moveTo>
              <a:lnTo>
                <a:pt x="1655969" y="496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120123" y="2787469"/>
        <a:ext cx="82798" cy="82798"/>
      </dsp:txXfrm>
    </dsp:sp>
    <dsp:sp modelId="{3089D23B-591A-487C-9B40-8F86A77D165C}">
      <dsp:nvSpPr>
        <dsp:cNvPr id="0" name=""/>
        <dsp:cNvSpPr/>
      </dsp:nvSpPr>
      <dsp:spPr>
        <a:xfrm>
          <a:off x="5948816" y="2629183"/>
          <a:ext cx="4408082" cy="9121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діяльнісний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975531" y="2655898"/>
        <a:ext cx="4354652" cy="858684"/>
      </dsp:txXfrm>
    </dsp:sp>
    <dsp:sp modelId="{412A4F31-CD00-41A7-AF65-58CBBD0449A6}">
      <dsp:nvSpPr>
        <dsp:cNvPr id="0" name=""/>
        <dsp:cNvSpPr/>
      </dsp:nvSpPr>
      <dsp:spPr>
        <a:xfrm rot="2661116">
          <a:off x="4036306" y="3396583"/>
          <a:ext cx="2371884" cy="9921"/>
        </a:xfrm>
        <a:custGeom>
          <a:avLst/>
          <a:gdLst/>
          <a:ahLst/>
          <a:cxnLst/>
          <a:rect l="0" t="0" r="0" b="0"/>
          <a:pathLst>
            <a:path>
              <a:moveTo>
                <a:pt x="0" y="4960"/>
              </a:moveTo>
              <a:lnTo>
                <a:pt x="2371884" y="496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162951" y="3342247"/>
        <a:ext cx="118594" cy="118594"/>
      </dsp:txXfrm>
    </dsp:sp>
    <dsp:sp modelId="{E948A94D-F3BA-4C1F-A425-4CCAA2581EB3}">
      <dsp:nvSpPr>
        <dsp:cNvPr id="0" name=""/>
        <dsp:cNvSpPr/>
      </dsp:nvSpPr>
      <dsp:spPr>
        <a:xfrm>
          <a:off x="6070267" y="3749739"/>
          <a:ext cx="4252077" cy="9617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особистісний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6098434" y="3777906"/>
        <a:ext cx="4195743" cy="905374"/>
      </dsp:txXfrm>
    </dsp:sp>
    <dsp:sp modelId="{D7145A89-ECD9-4B96-A674-31A8471AA86F}">
      <dsp:nvSpPr>
        <dsp:cNvPr id="0" name=""/>
        <dsp:cNvSpPr/>
      </dsp:nvSpPr>
      <dsp:spPr>
        <a:xfrm rot="10162987">
          <a:off x="1746582" y="5022456"/>
          <a:ext cx="8649800" cy="9921"/>
        </a:xfrm>
        <a:custGeom>
          <a:avLst/>
          <a:gdLst/>
          <a:ahLst/>
          <a:cxnLst/>
          <a:rect l="0" t="0" r="0" b="0"/>
          <a:pathLst>
            <a:path>
              <a:moveTo>
                <a:pt x="0" y="4960"/>
              </a:moveTo>
              <a:lnTo>
                <a:pt x="8649800" y="496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5855237" y="4811172"/>
        <a:ext cx="432490" cy="432490"/>
      </dsp:txXfrm>
    </dsp:sp>
    <dsp:sp modelId="{7D15D734-F398-479B-93B2-137C93479102}">
      <dsp:nvSpPr>
        <dsp:cNvPr id="0" name=""/>
        <dsp:cNvSpPr/>
      </dsp:nvSpPr>
      <dsp:spPr>
        <a:xfrm>
          <a:off x="1820619" y="5441820"/>
          <a:ext cx="2942209" cy="764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емоційно-вольовий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3020" y="5464221"/>
        <a:ext cx="2897407" cy="720039"/>
      </dsp:txXfrm>
    </dsp:sp>
    <dsp:sp modelId="{7B16A909-1204-4E1F-ABB7-07937754C2F7}">
      <dsp:nvSpPr>
        <dsp:cNvPr id="0" name=""/>
        <dsp:cNvSpPr/>
      </dsp:nvSpPr>
      <dsp:spPr>
        <a:xfrm rot="9669138">
          <a:off x="5547598" y="5018128"/>
          <a:ext cx="4906282" cy="9921"/>
        </a:xfrm>
        <a:custGeom>
          <a:avLst/>
          <a:gdLst/>
          <a:ahLst/>
          <a:cxnLst/>
          <a:rect l="0" t="0" r="0" b="0"/>
          <a:pathLst>
            <a:path>
              <a:moveTo>
                <a:pt x="0" y="4960"/>
              </a:moveTo>
              <a:lnTo>
                <a:pt x="4906282" y="496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7878082" y="4900432"/>
        <a:ext cx="245314" cy="245314"/>
      </dsp:txXfrm>
    </dsp:sp>
    <dsp:sp modelId="{5BBE63F4-1A08-428A-BF0C-2B7D274DD9B3}">
      <dsp:nvSpPr>
        <dsp:cNvPr id="0" name=""/>
        <dsp:cNvSpPr/>
      </dsp:nvSpPr>
      <dsp:spPr>
        <a:xfrm>
          <a:off x="5679134" y="5500256"/>
          <a:ext cx="1791755" cy="630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ціннісний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7605" y="5518727"/>
        <a:ext cx="1754813" cy="593715"/>
      </dsp:txXfrm>
    </dsp:sp>
    <dsp:sp modelId="{C582CD95-CE66-4423-B0E8-702CB10330FC}">
      <dsp:nvSpPr>
        <dsp:cNvPr id="0" name=""/>
        <dsp:cNvSpPr/>
      </dsp:nvSpPr>
      <dsp:spPr>
        <a:xfrm rot="8542270">
          <a:off x="8036320" y="5004500"/>
          <a:ext cx="2551391" cy="9921"/>
        </a:xfrm>
        <a:custGeom>
          <a:avLst/>
          <a:gdLst/>
          <a:ahLst/>
          <a:cxnLst/>
          <a:rect l="0" t="0" r="0" b="0"/>
          <a:pathLst>
            <a:path>
              <a:moveTo>
                <a:pt x="0" y="4960"/>
              </a:moveTo>
              <a:lnTo>
                <a:pt x="2551391" y="496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9248231" y="4945676"/>
        <a:ext cx="127569" cy="127569"/>
      </dsp:txXfrm>
    </dsp:sp>
    <dsp:sp modelId="{1D77B0E8-E214-43E9-82A2-BA454D5F310F}">
      <dsp:nvSpPr>
        <dsp:cNvPr id="0" name=""/>
        <dsp:cNvSpPr/>
      </dsp:nvSpPr>
      <dsp:spPr>
        <a:xfrm>
          <a:off x="8301687" y="5413207"/>
          <a:ext cx="2510384" cy="750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рефлексивний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23661" y="5435181"/>
        <a:ext cx="2466436" cy="706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DF0E4-CE37-4E82-BFAD-8475012518D7}">
      <dsp:nvSpPr>
        <dsp:cNvPr id="0" name=""/>
        <dsp:cNvSpPr/>
      </dsp:nvSpPr>
      <dsp:spPr>
        <a:xfrm rot="16200000">
          <a:off x="1127660" y="-1110342"/>
          <a:ext cx="3174274" cy="539496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Враховувати психолого-педагогічні та фізіологічні особливості дітей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7317" y="0"/>
        <a:ext cx="5394960" cy="2380705"/>
      </dsp:txXfrm>
    </dsp:sp>
    <dsp:sp modelId="{31389630-E5B2-4DBC-8D5A-4E6A7428DE44}">
      <dsp:nvSpPr>
        <dsp:cNvPr id="0" name=""/>
        <dsp:cNvSpPr/>
      </dsp:nvSpPr>
      <dsp:spPr>
        <a:xfrm>
          <a:off x="5394960" y="0"/>
          <a:ext cx="5394960" cy="317427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оптимальних форм організації освітньої діяльності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4960" y="0"/>
        <a:ext cx="5394960" cy="2380705"/>
      </dsp:txXfrm>
    </dsp:sp>
    <dsp:sp modelId="{1E2A6EC6-69B8-4DB0-8428-7A7C9B75361D}">
      <dsp:nvSpPr>
        <dsp:cNvPr id="0" name=""/>
        <dsp:cNvSpPr/>
      </dsp:nvSpPr>
      <dsp:spPr>
        <a:xfrm rot="10800000">
          <a:off x="0" y="3174274"/>
          <a:ext cx="5394960" cy="3174274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Індивідуальний формат діяльності з дитиною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967843"/>
        <a:ext cx="5394960" cy="2380705"/>
      </dsp:txXfrm>
    </dsp:sp>
    <dsp:sp modelId="{0C57388B-3065-446C-B8D8-665D3D3F94AF}">
      <dsp:nvSpPr>
        <dsp:cNvPr id="0" name=""/>
        <dsp:cNvSpPr/>
      </dsp:nvSpPr>
      <dsp:spPr>
        <a:xfrm rot="5400000">
          <a:off x="6505302" y="2063931"/>
          <a:ext cx="3174274" cy="539496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Включення дітей в </a:t>
          </a:r>
          <a:r>
            <a:rPr lang="uk-UA" sz="2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підгрупову</a:t>
          </a: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колективну роботу 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394960" y="3967843"/>
        <a:ext cx="5394960" cy="2380705"/>
      </dsp:txXfrm>
    </dsp:sp>
    <dsp:sp modelId="{3D8B0C98-0850-43B1-A4D8-07CE0D500A82}">
      <dsp:nvSpPr>
        <dsp:cNvPr id="0" name=""/>
        <dsp:cNvSpPr/>
      </dsp:nvSpPr>
      <dsp:spPr>
        <a:xfrm>
          <a:off x="2286006" y="1620863"/>
          <a:ext cx="6217907" cy="310682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Аби реалізувати </a:t>
          </a:r>
          <a:r>
            <a:rPr lang="uk-UA" sz="28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компетентнісний</a:t>
          </a:r>
          <a:r>
            <a:rPr lang="uk-UA" sz="28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підхід, слід </a:t>
          </a:r>
          <a:r>
            <a:rPr lang="uk-UA" sz="28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методично</a:t>
          </a:r>
          <a:r>
            <a:rPr lang="uk-UA" sz="28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й дидактично узгодити процеси</a:t>
          </a:r>
          <a:r>
            <a:rPr lang="ru-RU" sz="28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uk-UA" sz="28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— від етапу вибору змісту, засобів і умов освітньої роботи до етапу оцінювання рівня сформованості відповідної компетентності</a:t>
          </a:r>
          <a:endParaRPr lang="ru-RU" sz="28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7669" y="1772526"/>
        <a:ext cx="5914581" cy="2803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82391-1094-4EFC-B35C-52F950CEAA42}">
      <dsp:nvSpPr>
        <dsp:cNvPr id="0" name=""/>
        <dsp:cNvSpPr/>
      </dsp:nvSpPr>
      <dsp:spPr>
        <a:xfrm rot="16200000">
          <a:off x="677333" y="-640377"/>
          <a:ext cx="2709333" cy="4064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«Акваріум»</a:t>
          </a:r>
          <a:r>
            <a:rPr lang="uk-UA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передбачає роботу однієї підгрупи, тоді як інші діти спостерігають за процесом виконання, а потім аналізують ефективність та результативність виконання</a:t>
          </a:r>
          <a:endParaRPr lang="ru-RU" sz="17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" y="36956"/>
        <a:ext cx="4064000" cy="2032000"/>
      </dsp:txXfrm>
    </dsp:sp>
    <dsp:sp modelId="{7AA8CE45-379D-4E04-9628-20DCFB5A59E2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«Мікрофон»</a:t>
          </a:r>
          <a:r>
            <a:rPr lang="uk-UA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є методом, що дозволяє висловити позицію всім по черзі: говорить той, у кого в руках мікрофон</a:t>
          </a:r>
          <a:endParaRPr lang="ru-RU" sz="17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64000" y="0"/>
        <a:ext cx="4064000" cy="2032000"/>
      </dsp:txXfrm>
    </dsp:sp>
    <dsp:sp modelId="{8989E069-007B-40DE-8200-EB205BB0C0D5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«Броунівський рух»</a:t>
          </a:r>
          <a:r>
            <a:rPr lang="uk-UA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 полягає в тому, що діти вільно рухаються по кімнаті, хаотично об’єднуються в пари з метою отримати відповідь на запитання; або рухаються цілеспрямовано: із метою знайти, наприклад, парну картинку, продовження висловлювання тощо</a:t>
          </a:r>
          <a:endParaRPr lang="ru-RU" sz="17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386666"/>
        <a:ext cx="4064000" cy="2032000"/>
      </dsp:txXfrm>
    </dsp:sp>
    <dsp:sp modelId="{3FAF2022-F4E1-4595-9E65-E00CDC61CF8E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«Мозкова атака» </a:t>
          </a:r>
          <a:r>
            <a:rPr lang="uk-UA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передбачає розв’язання проблеми шляхом колективного обговорення</a:t>
          </a:r>
          <a:endParaRPr lang="ru-RU" sz="17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063999" y="3386666"/>
        <a:ext cx="4064000" cy="2032000"/>
      </dsp:txXfrm>
    </dsp:sp>
    <dsp:sp modelId="{8085269A-79BA-4AE4-A32C-28AED2684C7C}">
      <dsp:nvSpPr>
        <dsp:cNvPr id="0" name=""/>
        <dsp:cNvSpPr/>
      </dsp:nvSpPr>
      <dsp:spPr>
        <a:xfrm>
          <a:off x="2678549" y="2032000"/>
          <a:ext cx="2770900" cy="1354666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Інтерактивні методи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4678" y="2098129"/>
        <a:ext cx="2638642" cy="12224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110D2-4492-482D-ACA7-DBAB9C7A4A18}">
      <dsp:nvSpPr>
        <dsp:cNvPr id="0" name=""/>
        <dsp:cNvSpPr/>
      </dsp:nvSpPr>
      <dsp:spPr>
        <a:xfrm>
          <a:off x="4185895" y="3357485"/>
          <a:ext cx="3235048" cy="2781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Методи, які забезпечують найбільший </a:t>
          </a:r>
          <a:r>
            <a:rPr lang="uk-UA" sz="2800" b="1" kern="1200" dirty="0" err="1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розвивально</a:t>
          </a:r>
          <a:r>
            <a:rPr lang="uk-UA" sz="2800" b="1" kern="1200" dirty="0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-виховний ефект</a:t>
          </a:r>
          <a:endParaRPr lang="ru-RU" sz="2800" b="1" kern="1200" dirty="0">
            <a:solidFill>
              <a:schemeClr val="accent2"/>
            </a:solidFill>
          </a:endParaRPr>
        </a:p>
      </dsp:txBody>
      <dsp:txXfrm>
        <a:off x="4659657" y="3764831"/>
        <a:ext cx="2287524" cy="1966842"/>
      </dsp:txXfrm>
    </dsp:sp>
    <dsp:sp modelId="{859C86BA-1F34-4CA3-A186-276E318B0CEA}">
      <dsp:nvSpPr>
        <dsp:cNvPr id="0" name=""/>
        <dsp:cNvSpPr/>
      </dsp:nvSpPr>
      <dsp:spPr>
        <a:xfrm rot="10566279">
          <a:off x="1195509" y="4592134"/>
          <a:ext cx="2834138" cy="74677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0F103-CCEC-418D-9399-8F8A7DA5CA9D}">
      <dsp:nvSpPr>
        <dsp:cNvPr id="0" name=""/>
        <dsp:cNvSpPr/>
      </dsp:nvSpPr>
      <dsp:spPr>
        <a:xfrm>
          <a:off x="0" y="4328117"/>
          <a:ext cx="2397566" cy="1467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Інтерактивні методи 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77" y="4371094"/>
        <a:ext cx="2311612" cy="1381390"/>
      </dsp:txXfrm>
    </dsp:sp>
    <dsp:sp modelId="{28B6F231-3CD9-417E-9447-042423CC8C75}">
      <dsp:nvSpPr>
        <dsp:cNvPr id="0" name=""/>
        <dsp:cNvSpPr/>
      </dsp:nvSpPr>
      <dsp:spPr>
        <a:xfrm rot="12378586">
          <a:off x="1891720" y="3060920"/>
          <a:ext cx="2508545" cy="74677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F2190-2E68-42C0-8F2F-245A4F68DC1E}">
      <dsp:nvSpPr>
        <dsp:cNvPr id="0" name=""/>
        <dsp:cNvSpPr/>
      </dsp:nvSpPr>
      <dsp:spPr>
        <a:xfrm>
          <a:off x="757642" y="2144711"/>
          <a:ext cx="2528013" cy="1467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моделювання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0619" y="2187688"/>
        <a:ext cx="2442059" cy="1381390"/>
      </dsp:txXfrm>
    </dsp:sp>
    <dsp:sp modelId="{11973737-2B8D-4A4B-956A-413F3D44219A}">
      <dsp:nvSpPr>
        <dsp:cNvPr id="0" name=""/>
        <dsp:cNvSpPr/>
      </dsp:nvSpPr>
      <dsp:spPr>
        <a:xfrm rot="13797258">
          <a:off x="2373268" y="2012756"/>
          <a:ext cx="2889786" cy="74677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14337-BEB0-4644-B8D3-FA4CA4DBA10A}">
      <dsp:nvSpPr>
        <dsp:cNvPr id="0" name=""/>
        <dsp:cNvSpPr/>
      </dsp:nvSpPr>
      <dsp:spPr>
        <a:xfrm>
          <a:off x="1449991" y="546360"/>
          <a:ext cx="2877058" cy="14673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емпатії 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2968" y="589337"/>
        <a:ext cx="2791104" cy="1381390"/>
      </dsp:txXfrm>
    </dsp:sp>
    <dsp:sp modelId="{FAF03762-1D03-436F-87AF-09AD0819AE9A}">
      <dsp:nvSpPr>
        <dsp:cNvPr id="0" name=""/>
        <dsp:cNvSpPr/>
      </dsp:nvSpPr>
      <dsp:spPr>
        <a:xfrm rot="16200000">
          <a:off x="4545384" y="1579625"/>
          <a:ext cx="2516069" cy="74677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F8D1C-CBCA-41F7-A1AB-4CE19AF6B30B}">
      <dsp:nvSpPr>
        <dsp:cNvPr id="0" name=""/>
        <dsp:cNvSpPr/>
      </dsp:nvSpPr>
      <dsp:spPr>
        <a:xfrm>
          <a:off x="4310745" y="-38694"/>
          <a:ext cx="2985348" cy="14673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образного бачення 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3722" y="4283"/>
        <a:ext cx="2899394" cy="1381390"/>
      </dsp:txXfrm>
    </dsp:sp>
    <dsp:sp modelId="{3BCB3E0A-6B39-4B04-9B0A-5CE9CEC432CF}">
      <dsp:nvSpPr>
        <dsp:cNvPr id="0" name=""/>
        <dsp:cNvSpPr/>
      </dsp:nvSpPr>
      <dsp:spPr>
        <a:xfrm rot="18826850">
          <a:off x="6461752" y="1989992"/>
          <a:ext cx="3254294" cy="74677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34C91-5386-4A18-BAD2-0D5F5AC1B0D0}">
      <dsp:nvSpPr>
        <dsp:cNvPr id="0" name=""/>
        <dsp:cNvSpPr/>
      </dsp:nvSpPr>
      <dsp:spPr>
        <a:xfrm>
          <a:off x="7471951" y="454920"/>
          <a:ext cx="3485547" cy="146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розв’язання проблемно-практичних ситуацій </a:t>
          </a:r>
          <a:endParaRPr lang="ru-RU" sz="2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14928" y="497897"/>
        <a:ext cx="3399593" cy="1381390"/>
      </dsp:txXfrm>
    </dsp:sp>
    <dsp:sp modelId="{7E7178A4-E412-4FC7-BF9F-B7F92258F8D5}">
      <dsp:nvSpPr>
        <dsp:cNvPr id="0" name=""/>
        <dsp:cNvSpPr/>
      </dsp:nvSpPr>
      <dsp:spPr>
        <a:xfrm rot="20306777">
          <a:off x="7204241" y="3174770"/>
          <a:ext cx="3148445" cy="74677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E4C1B-EE29-482A-A714-6D154A48A21A}">
      <dsp:nvSpPr>
        <dsp:cNvPr id="0" name=""/>
        <dsp:cNvSpPr/>
      </dsp:nvSpPr>
      <dsp:spPr>
        <a:xfrm>
          <a:off x="9052697" y="2210028"/>
          <a:ext cx="2638559" cy="1467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проектів 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5674" y="2253005"/>
        <a:ext cx="2552605" cy="1381390"/>
      </dsp:txXfrm>
    </dsp:sp>
    <dsp:sp modelId="{712102A4-5A42-419C-91A9-2ADC0AC29537}">
      <dsp:nvSpPr>
        <dsp:cNvPr id="0" name=""/>
        <dsp:cNvSpPr/>
      </dsp:nvSpPr>
      <dsp:spPr>
        <a:xfrm rot="234537">
          <a:off x="7576267" y="4592315"/>
          <a:ext cx="2818989" cy="74677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29228-E46D-4A96-825D-EE0FFEE9AA40}">
      <dsp:nvSpPr>
        <dsp:cNvPr id="0" name=""/>
        <dsp:cNvSpPr/>
      </dsp:nvSpPr>
      <dsp:spPr>
        <a:xfrm>
          <a:off x="9108775" y="4328117"/>
          <a:ext cx="2566403" cy="1467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чуттєвого пізнання 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51752" y="4371094"/>
        <a:ext cx="2480449" cy="13813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D469E-0355-4967-B2E7-8EE925EC0A99}">
      <dsp:nvSpPr>
        <dsp:cNvPr id="0" name=""/>
        <dsp:cNvSpPr/>
      </dsp:nvSpPr>
      <dsp:spPr>
        <a:xfrm>
          <a:off x="76194" y="31103"/>
          <a:ext cx="9474209" cy="1881911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 розв’язання проблемно-практичних ситуацій </a:t>
          </a: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пов’язується зі створенням ситуації інтелектуального утруднення, що потребує від дитини самостійного пошуку способу розв’язання проблеми. 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8061" y="122970"/>
        <a:ext cx="9290475" cy="1698177"/>
      </dsp:txXfrm>
    </dsp:sp>
    <dsp:sp modelId="{FD4D0133-5770-4712-9D91-8B4B6B55AC00}">
      <dsp:nvSpPr>
        <dsp:cNvPr id="0" name=""/>
        <dsp:cNvSpPr/>
      </dsp:nvSpPr>
      <dsp:spPr>
        <a:xfrm>
          <a:off x="0" y="1990775"/>
          <a:ext cx="9626599" cy="1846762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 образного бачення </a:t>
          </a: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сприяє розвитку уяви, слугує допоміжним у вихованні креативності, розвитку творчої уяви дитини. </a:t>
          </a:r>
          <a:r>
            <a:rPr lang="uk-UA" sz="2400" b="1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Метод творчий може реалізуватися в різний спосіб (придумування історій, розмірковування «Що сталося, якби…»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151" y="2080926"/>
        <a:ext cx="9446297" cy="1666460"/>
      </dsp:txXfrm>
    </dsp:sp>
    <dsp:sp modelId="{BD196B48-90BA-4290-80DC-AD057D03668B}">
      <dsp:nvSpPr>
        <dsp:cNvPr id="0" name=""/>
        <dsp:cNvSpPr/>
      </dsp:nvSpPr>
      <dsp:spPr>
        <a:xfrm>
          <a:off x="0" y="3915298"/>
          <a:ext cx="9575770" cy="1539997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 моделювання </a:t>
          </a: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використовується як у колективній, так і у груповій роботі з метою символізації знання, щоб допомогти дітям краще зрозуміти внутрішні зв’язки, пізнати сутність явища та запам’ятати. 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176" y="3990474"/>
        <a:ext cx="9425418" cy="1389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AA944-8E2B-4F88-B1CA-01AC8B34C3F9}">
      <dsp:nvSpPr>
        <dsp:cNvPr id="0" name=""/>
        <dsp:cNvSpPr/>
      </dsp:nvSpPr>
      <dsp:spPr>
        <a:xfrm>
          <a:off x="0" y="379657"/>
          <a:ext cx="9787467" cy="1533672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 </a:t>
          </a:r>
          <a:r>
            <a:rPr lang="uk-UA" sz="24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емпатії</a:t>
          </a:r>
          <a:r>
            <a:rPr lang="uk-UA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передбачає переживання, вживання дитини в образ іншого об'єкта  </a:t>
          </a:r>
          <a:r>
            <a:rPr lang="uk-UA" sz="2400" b="1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навколишньої дійсності. Цей метод  дозволяє </a:t>
          </a:r>
          <a:r>
            <a:rPr lang="uk-UA" sz="2400" b="1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реалізувати власну модель інтерпретації прихованих смислів. 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868" y="454525"/>
        <a:ext cx="9637731" cy="1383936"/>
      </dsp:txXfrm>
    </dsp:sp>
    <dsp:sp modelId="{220B3991-974A-46B8-956A-3281D9AB476D}">
      <dsp:nvSpPr>
        <dsp:cNvPr id="0" name=""/>
        <dsp:cNvSpPr/>
      </dsp:nvSpPr>
      <dsp:spPr>
        <a:xfrm>
          <a:off x="0" y="2100529"/>
          <a:ext cx="9787467" cy="1464983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 чуттєвого пізнання </a:t>
          </a: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забезпечує цілеспрямований розвиток у дітей вміння сприймати світ через призму відчуття. 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515" y="2172044"/>
        <a:ext cx="9644437" cy="1321953"/>
      </dsp:txXfrm>
    </dsp:sp>
    <dsp:sp modelId="{5EFD0A7C-4F20-4883-A964-B4F4233E2E0F}">
      <dsp:nvSpPr>
        <dsp:cNvPr id="0" name=""/>
        <dsp:cNvSpPr/>
      </dsp:nvSpPr>
      <dsp:spPr>
        <a:xfrm>
          <a:off x="0" y="3805811"/>
          <a:ext cx="9787467" cy="1692696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 проектів </a:t>
          </a:r>
          <a:r>
            <a:rPr lang="uk-UA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надає дитині можливість експериментувати, синтезувати отримані знання в процесі виконання спільного продукту, яким може бути колаж, рукописна книга, газета 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631" y="3888442"/>
        <a:ext cx="9622205" cy="1527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8541-9BAF-483E-88D5-421C0C301704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DEC83-8CF5-4243-9681-9C9D111EF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1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DE3F-77C3-4F3A-B4D4-1B499C40D6DD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147-C233-4B92-A685-505D8A09B022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4984-FBC1-4767-A034-F5C4F5030BDA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EAF3-6B84-4223-ACFF-2C91417C8D05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EC8F-CC94-4A06-8F2F-FDE1826BCB54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69C4-0225-4E0F-8F32-690F81DB9886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F58-D250-492E-8761-2129AE6B87F7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EEA-5E36-4589-879F-9C008084BC8E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2FBC-2A46-4FF7-8C73-FA383F6D4E7F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7C3A-C1FB-43D4-8B0D-9EFE51CCCD2C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4401-3F14-4DDE-B588-C053D220C703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870D1-50BD-4B89-8BF0-40AB04043105}" type="datetime1">
              <a:rPr lang="en-US" smtClean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29164" y="1154545"/>
            <a:ext cx="8612856" cy="365760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«Розвиток </a:t>
            </a:r>
            <a:r>
              <a:rPr lang="uk-UA" sz="3600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особистісної компетенції дошкільника в процесі організованої та самостійної предметно-практичної діяльності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600" b="1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(в рамках роботи МШММ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2600" b="1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 вихователі</a:t>
            </a:r>
            <a:r>
              <a:rPr lang="uk-UA" sz="26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ЗДО ВМТГ</a:t>
            </a:r>
            <a:r>
              <a:rPr lang="uk-UA" sz="2600" b="1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(ІІ рік роботи)) </a:t>
            </a:r>
            <a:endParaRPr lang="ru-RU" sz="6500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1501" y="5266267"/>
            <a:ext cx="6918209" cy="127106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lvl="0" algn="just"/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Спікери: Лариса Бондарчук, Ніна </a:t>
            </a:r>
            <a:r>
              <a:rPr lang="uk-UA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Сокиринська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консультанти </a:t>
            </a:r>
          </a:p>
          <a:p>
            <a:pPr lvl="0" algn="just"/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 «ЦПРПП ВМР», Ольга </a:t>
            </a:r>
            <a:r>
              <a:rPr lang="uk-UA" sz="1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Долганова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вихователь-методист </a:t>
            </a:r>
          </a:p>
          <a:p>
            <a:pPr lvl="0" algn="just"/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КЗ «ДНЗ № 38 ВМР», 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18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Олена 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Орлик, </a:t>
            </a:r>
            <a:r>
              <a:rPr lang="uk-UA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вихователь-методист </a:t>
            </a:r>
            <a:endParaRPr lang="uk-UA" sz="1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КЗ «ДНЗ </a:t>
            </a:r>
            <a:r>
              <a:rPr lang="uk-UA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 ВМР», 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Тетяна </a:t>
            </a:r>
            <a:r>
              <a:rPr lang="uk-UA" sz="1800" i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Хоронжук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uk-UA" sz="18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практичний психолог</a:t>
            </a:r>
          </a:p>
          <a:p>
            <a:pPr lvl="0" algn="just"/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18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КЗ «ДНЗ 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№ 38 </a:t>
            </a:r>
            <a:r>
              <a:rPr lang="uk-UA" sz="1800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ВМР</a:t>
            </a:r>
            <a:r>
              <a:rPr lang="uk-UA" sz="18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en-US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48600" y="83128"/>
            <a:ext cx="3743036" cy="7635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 defTabSz="457200">
              <a:spcBef>
                <a:spcPts val="0"/>
              </a:spcBef>
            </a:pPr>
            <a:r>
              <a:rPr lang="uk-UA" sz="18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Дата проведення:10.02.2022 </a:t>
            </a:r>
            <a:r>
              <a:rPr lang="en-US" sz="18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18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18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18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Час проведення: 13.30</a:t>
            </a:r>
            <a:endParaRPr lang="ru-RU" sz="1800" i="1" dirty="0">
              <a:solidFill>
                <a:prstClr val="black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1" y="175490"/>
            <a:ext cx="1801264" cy="221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D:\МОИ DOC\Фотографии\ИзображениБЖ гр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98" y="4959212"/>
            <a:ext cx="3629891" cy="18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4584D3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58043" y="317356"/>
            <a:ext cx="1249084" cy="1245788"/>
          </a:xfrm>
          <a:prstGeom prst="rect">
            <a:avLst/>
          </a:prstGeom>
          <a:noFill/>
          <a:effectLst>
            <a:glow rad="647700">
              <a:sysClr val="window" lastClr="FFFFFF"/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26202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18034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917331688"/>
              </p:ext>
            </p:extLst>
          </p:nvPr>
        </p:nvGraphicFramePr>
        <p:xfrm>
          <a:off x="352697" y="195944"/>
          <a:ext cx="11691257" cy="641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51723765"/>
              </p:ext>
            </p:extLst>
          </p:nvPr>
        </p:nvGraphicFramePr>
        <p:xfrm>
          <a:off x="1312333" y="719667"/>
          <a:ext cx="9626599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1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59829653"/>
              </p:ext>
            </p:extLst>
          </p:nvPr>
        </p:nvGraphicFramePr>
        <p:xfrm>
          <a:off x="1312333" y="381001"/>
          <a:ext cx="9787467" cy="582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7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1506" name="Picture 2" descr="Діти - наше майбутн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6103"/>
            <a:ext cx="6751555" cy="42062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51556" y="1693333"/>
            <a:ext cx="5139998" cy="3970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Компетентнісно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орієнтована освітня робота передбачає, що вихователь зміщує «фокус» педагогічного впливу з накопичення знань, умінь і навичок дітей на формування й розвиток у них умінь діяти, застосовувати досвід у проблемних умовах.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МЕТОДИЧНІ РЕКОМЕНДАЦІЇ ЩОДО НАПИСАННЯ ПСИХОЛОГО-ПЕДАГОГІЧНОЇ ХАРАКТЕРИСТИКИ  ДИТИНИ ШКІЛЬНОГО ВІКУ ДЛЯ ПРОВЕДЕННЯ КОМПЛЕКСНОЇ ОЦІНКИ РОЗВИТКУ - 28  Вересня 2018 - Персональний сай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5826" y="127000"/>
            <a:ext cx="4703808" cy="1413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753533" y="304800"/>
            <a:ext cx="9999134" cy="6027210"/>
          </a:xfrm>
        </p:spPr>
        <p:txBody>
          <a:bodyPr/>
          <a:lstStyle/>
          <a:p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У презентації використано  матеріали:</a:t>
            </a:r>
          </a:p>
          <a:p>
            <a:endParaRPr lang="uk-UA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2100"/>
              </a:lnSpc>
              <a:spcAft>
                <a:spcPts val="1200"/>
              </a:spcAft>
            </a:pPr>
            <a:r>
              <a:rPr lang="uk-UA" sz="2400" b="1" i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Бєлєнька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Г., Гавриш Н.  «Виховуємо базові якості особистості старшого дошкільника в умовах ДНЗ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»: 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методичний посібник / Г. </a:t>
            </a:r>
            <a:r>
              <a:rPr lang="uk-UA" sz="2400" b="1" i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Бєлєнька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Н. Гавриш, С. Васильєва, В. </a:t>
            </a:r>
            <a:r>
              <a:rPr lang="uk-UA" sz="2400" b="1" i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Маршицька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С. Нечай, Г. Орлова, О. </a:t>
            </a:r>
            <a:r>
              <a:rPr lang="uk-UA" sz="2400" b="1" i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Острянська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О. Полякова, В. </a:t>
            </a:r>
            <a:r>
              <a:rPr lang="uk-UA" sz="2400" b="1" i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Рагозіна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О. </a:t>
            </a:r>
            <a:r>
              <a:rPr lang="uk-UA" sz="2400" b="1" i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Рейпольська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Н.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Шкляр; 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 </a:t>
            </a:r>
            <a:r>
              <a:rPr lang="uk-UA" sz="2400" b="1" i="1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заг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ред. Н. Гавриш. – Х. : Мадрид, 2015. – 220 с.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58864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5602" name="Picture 2" descr="гіф анімація дякую за ува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611" y="60319"/>
            <a:ext cx="8531225" cy="6398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356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04014"/>
            <a:ext cx="12192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uk-UA" sz="40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ПІДГОТУВАТИ ДОШКІЛЬНИКІВ </a:t>
            </a:r>
            <a:endParaRPr lang="uk-UA" sz="3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РЕАЛЬНОГО ЖИТТЯ: </a:t>
            </a:r>
            <a:endParaRPr lang="uk-UA" sz="3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КОМПЕТЕНТНІСНИЙ ПІДХІД</a:t>
            </a:r>
            <a:endParaRPr lang="en-US" sz="3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Спікер-</a:t>
            </a:r>
            <a:r>
              <a:rPr lang="uk-UA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Ніна </a:t>
            </a:r>
            <a:r>
              <a:rPr lang="uk-UA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Сокиринська</a:t>
            </a:r>
            <a:r>
              <a:rPr lang="uk-UA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indent="450215" algn="r">
              <a:lnSpc>
                <a:spcPct val="150000"/>
              </a:lnSpc>
            </a:pPr>
            <a:r>
              <a:rPr lang="uk-UA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онсультант     </a:t>
            </a:r>
            <a:r>
              <a:rPr lang="uk-UA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 “ЦПРПП ВМР”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800" i="1" dirty="0" smtClean="0"/>
              <a:t> 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8744" y="4930924"/>
            <a:ext cx="3179036" cy="6440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00514" y="225274"/>
            <a:ext cx="3520867" cy="9595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Дата проведення:10.02.2022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Час проведення: 13.30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8" y="104015"/>
            <a:ext cx="1613231" cy="1476957"/>
          </a:xfrm>
          <a:prstGeom prst="rect">
            <a:avLst/>
          </a:prstGeom>
          <a:noFill/>
          <a:effectLst>
            <a:glow rad="927100">
              <a:sysClr val="window" lastClr="FFFFFF">
                <a:alpha val="82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Admin\Desktop\изображение_viber_2021-04-22_15-56-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0" y="4281444"/>
            <a:ext cx="3888336" cy="245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069" y="73335"/>
            <a:ext cx="7419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Ключові компетентності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61391579"/>
              </p:ext>
            </p:extLst>
          </p:nvPr>
        </p:nvGraphicFramePr>
        <p:xfrm>
          <a:off x="91440" y="561703"/>
          <a:ext cx="11913326" cy="617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3509" y="1018902"/>
            <a:ext cx="1554480" cy="718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356">
              <a:srgbClr val="C9DEF1"/>
            </a:gs>
            <a:gs pos="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0"/>
            <a:ext cx="11090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компетентнісного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викладено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Державному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Базовому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66636060"/>
              </p:ext>
            </p:extLst>
          </p:nvPr>
        </p:nvGraphicFramePr>
        <p:xfrm>
          <a:off x="235130" y="1254034"/>
          <a:ext cx="11704321" cy="5055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6533" y="682094"/>
            <a:ext cx="1116753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b="1" i="1" dirty="0">
                <a:latin typeface="Times New Roman"/>
                <a:ea typeface="Calibri"/>
                <a:cs typeface="Times New Roman"/>
              </a:rPr>
              <a:t>Набуття різних видів </a:t>
            </a:r>
            <a:r>
              <a:rPr lang="uk-UA" sz="2800" b="1" i="1" dirty="0" err="1">
                <a:latin typeface="Times New Roman"/>
                <a:ea typeface="Calibri"/>
                <a:cs typeface="Times New Roman"/>
              </a:rPr>
              <a:t>компетентностей</a:t>
            </a:r>
            <a:r>
              <a:rPr lang="uk-UA" sz="2800" b="1" i="1" dirty="0">
                <a:latin typeface="Times New Roman"/>
                <a:ea typeface="Calibri"/>
                <a:cs typeface="Times New Roman"/>
              </a:rPr>
              <a:t> дитиною дошкільного віку відбувається в різних видах діяльності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 </a:t>
            </a:r>
            <a:endParaRPr lang="ru-RU" sz="2800" b="1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uk-UA" sz="2800" b="1" i="1" dirty="0" smtClean="0">
                <a:latin typeface="Times New Roman"/>
                <a:ea typeface="Calibri"/>
                <a:cs typeface="Times New Roman"/>
              </a:rPr>
              <a:t>ігровій </a:t>
            </a:r>
            <a:r>
              <a:rPr lang="uk-UA" sz="2800" b="1" i="1" dirty="0">
                <a:latin typeface="Times New Roman"/>
                <a:ea typeface="Calibri"/>
                <a:cs typeface="Times New Roman"/>
              </a:rPr>
              <a:t>― провідній для дітей дошкільного віку; </a:t>
            </a:r>
            <a:endParaRPr lang="ru-RU" sz="2800" b="1" i="1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uk-UA" sz="2800" b="1" i="1" dirty="0">
                <a:latin typeface="Times New Roman"/>
                <a:ea typeface="Calibri"/>
                <a:cs typeface="Times New Roman"/>
              </a:rPr>
              <a:t>руховій; </a:t>
            </a:r>
            <a:endParaRPr lang="ru-RU" sz="2800" b="1" i="1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uk-UA" sz="2800" b="1" i="1" dirty="0">
                <a:latin typeface="Times New Roman"/>
                <a:ea typeface="Calibri"/>
                <a:cs typeface="Times New Roman"/>
              </a:rPr>
              <a:t>природничій; </a:t>
            </a:r>
            <a:endParaRPr lang="ru-RU" sz="2800" b="1" i="1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uk-UA" sz="2800" b="1" i="1" dirty="0">
                <a:latin typeface="Times New Roman"/>
                <a:ea typeface="Calibri"/>
                <a:cs typeface="Times New Roman"/>
              </a:rPr>
              <a:t>предметній; </a:t>
            </a:r>
            <a:endParaRPr lang="ru-RU" sz="2800" b="1" i="1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uk-UA" sz="2800" b="1" i="1" dirty="0">
                <a:latin typeface="Times New Roman"/>
                <a:ea typeface="Calibri"/>
                <a:cs typeface="Times New Roman"/>
              </a:rPr>
              <a:t>образотворчій, </a:t>
            </a:r>
            <a:r>
              <a:rPr lang="uk-UA" sz="2800" b="1" i="1" dirty="0" smtClean="0">
                <a:latin typeface="Times New Roman"/>
                <a:ea typeface="Calibri"/>
                <a:cs typeface="Times New Roman"/>
              </a:rPr>
              <a:t> музичній</a:t>
            </a:r>
            <a:r>
              <a:rPr lang="uk-UA" sz="2800" b="1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uk-UA" sz="2800" b="1" i="1" dirty="0" smtClean="0">
                <a:latin typeface="Times New Roman"/>
                <a:ea typeface="Calibri"/>
                <a:cs typeface="Times New Roman"/>
              </a:rPr>
              <a:t> театральній</a:t>
            </a:r>
            <a:r>
              <a:rPr lang="uk-UA" sz="2800" b="1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uk-UA" sz="2800" b="1" i="1" dirty="0" smtClean="0">
                <a:latin typeface="Times New Roman"/>
                <a:ea typeface="Calibri"/>
                <a:cs typeface="Times New Roman"/>
              </a:rPr>
              <a:t> літературній</a:t>
            </a:r>
            <a:r>
              <a:rPr lang="uk-UA" sz="2800" b="1" i="1" dirty="0">
                <a:latin typeface="Times New Roman"/>
                <a:ea typeface="Calibri"/>
                <a:cs typeface="Times New Roman"/>
              </a:rPr>
              <a:t>; </a:t>
            </a:r>
            <a:endParaRPr lang="ru-RU" sz="2800" b="1" i="1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uk-UA" sz="2800" b="1" i="1" dirty="0">
                <a:latin typeface="Times New Roman"/>
                <a:ea typeface="Calibri"/>
                <a:cs typeface="Times New Roman"/>
              </a:rPr>
              <a:t>сенсорно-пізнавальній і математичній; </a:t>
            </a:r>
            <a:endParaRPr lang="ru-RU" sz="2800" b="1" i="1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uk-UA" sz="2800" b="1" i="1" dirty="0">
                <a:latin typeface="Times New Roman"/>
                <a:ea typeface="Calibri"/>
                <a:cs typeface="Times New Roman"/>
              </a:rPr>
              <a:t>мовленнєвій; </a:t>
            </a:r>
            <a:endParaRPr lang="ru-RU" sz="2800" b="1" i="1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"/>
            </a:pPr>
            <a:r>
              <a:rPr lang="uk-UA" sz="2800" b="1" i="1" dirty="0">
                <a:latin typeface="Times New Roman"/>
                <a:ea typeface="Calibri"/>
                <a:cs typeface="Times New Roman"/>
              </a:rPr>
              <a:t>соціокультурній та </a:t>
            </a:r>
            <a:r>
              <a:rPr lang="uk-UA" sz="2800" b="1" i="1" dirty="0" smtClean="0">
                <a:latin typeface="Times New Roman"/>
                <a:ea typeface="Calibri"/>
                <a:cs typeface="Times New Roman"/>
              </a:rPr>
              <a:t>інших</a:t>
            </a:r>
          </a:p>
          <a:p>
            <a:pPr lvl="0" algn="just">
              <a:spcAft>
                <a:spcPts val="0"/>
              </a:spcAft>
            </a:pPr>
            <a:r>
              <a:rPr lang="uk-UA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uk-UA" sz="2800" b="1" i="1" u="sng" dirty="0" smtClean="0">
                <a:latin typeface="Times New Roman"/>
                <a:ea typeface="Calibri"/>
                <a:cs typeface="Times New Roman"/>
              </a:rPr>
              <a:t>і </a:t>
            </a:r>
            <a:r>
              <a:rPr lang="uk-UA" sz="2800" b="1" i="1" u="sng" dirty="0">
                <a:latin typeface="Times New Roman"/>
                <a:ea typeface="Calibri"/>
                <a:cs typeface="Times New Roman"/>
              </a:rPr>
              <a:t>вимагає практичного засвоєння</a:t>
            </a:r>
            <a:r>
              <a:rPr lang="uk-UA" sz="2800" i="1" u="sng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800" b="1" i="1" u="sng" dirty="0">
                <a:latin typeface="Times New Roman"/>
                <a:ea typeface="Calibri"/>
                <a:cs typeface="Times New Roman"/>
              </a:rPr>
              <a:t>дитиною системи елементарних (доступних) знань про себе та довкілля, моральних цінностей, уміння доречно застосовувати набуту інформацію.</a:t>
            </a:r>
            <a:r>
              <a:rPr lang="uk-UA" sz="2800" dirty="0">
                <a:latin typeface="Times New Roman"/>
                <a:ea typeface="Calibri"/>
                <a:cs typeface="Times New Roman"/>
              </a:rPr>
              <a:t> </a:t>
            </a:r>
            <a:endParaRPr lang="ru-RU" sz="28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849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6533" y="287867"/>
            <a:ext cx="96858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dirty="0">
                <a:latin typeface="Times New Roman"/>
                <a:ea typeface="Calibri"/>
                <a:cs typeface="Times New Roman"/>
              </a:rPr>
              <a:t>Життєво компетентний дошкільник поводиться самостійно і конструктивно в різних соціальних і життєвих ситуаціях.</a:t>
            </a:r>
            <a:endParaRPr lang="ru-RU" sz="2800" b="1" dirty="0">
              <a:latin typeface="Times New Roman"/>
              <a:ea typeface="Calibri"/>
              <a:cs typeface="Times New Roman"/>
            </a:endParaRPr>
          </a:p>
          <a:p>
            <a:r>
              <a:rPr lang="uk-UA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Щоб </a:t>
            </a:r>
            <a:r>
              <a:rPr lang="uk-UA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дієво застосовувати </a:t>
            </a:r>
            <a:r>
              <a:rPr lang="uk-UA" sz="28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компетентнісний</a:t>
            </a:r>
            <a:r>
              <a:rPr lang="uk-UA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підхід в освітньому процесі, педагог має чітко усвідомлювати, що знання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uk-UA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- це індивідуальне надбання особистості й формується за рахунок досвіду власної діяльності.</a:t>
            </a:r>
            <a:r>
              <a:rPr lang="uk-UA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uk-UA" sz="28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Завдання </a:t>
            </a:r>
            <a:r>
              <a:rPr lang="uk-UA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педагога не в тому, щоб «нашпигувати» дитину </a:t>
            </a: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знаннями</a:t>
            </a:r>
            <a:r>
              <a:rPr lang="uk-UA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, а в тому, щоб </a:t>
            </a:r>
            <a:endParaRPr lang="uk-UA" sz="28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-457200">
              <a:buFontTx/>
              <a:buChar char="-"/>
            </a:pPr>
            <a:r>
              <a:rPr lang="uk-UA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навчити </a:t>
            </a:r>
            <a:r>
              <a:rPr lang="uk-UA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застосовувати набуті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знання</a:t>
            </a:r>
          </a:p>
          <a:p>
            <a:r>
              <a:rPr lang="uk-UA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 різних умовах, </a:t>
            </a:r>
            <a:endParaRPr lang="uk-UA" sz="2800" b="1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-457200">
              <a:buFontTx/>
              <a:buChar char="-"/>
            </a:pPr>
            <a:r>
              <a:rPr lang="uk-UA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збагатити</a:t>
            </a: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особистий досвід, </a:t>
            </a:r>
            <a:endParaRPr lang="uk-UA" sz="2800" b="1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457200" indent="-457200">
              <a:buFontTx/>
              <a:buChar char="-"/>
            </a:pPr>
            <a:r>
              <a:rPr lang="uk-UA" sz="2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зробити </a:t>
            </a:r>
            <a:r>
              <a:rPr lang="uk-UA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її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uk-UA" sz="28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діяльнісно</a:t>
            </a:r>
            <a:r>
              <a:rPr lang="uk-UA" sz="2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успішною. 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"/>
          <a:stretch/>
        </p:blipFill>
        <p:spPr>
          <a:xfrm>
            <a:off x="8390467" y="4131404"/>
            <a:ext cx="3598333" cy="25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00918266"/>
              </p:ext>
            </p:extLst>
          </p:nvPr>
        </p:nvGraphicFramePr>
        <p:xfrm>
          <a:off x="156754" y="117566"/>
          <a:ext cx="11743509" cy="674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0698692"/>
              </p:ext>
            </p:extLst>
          </p:nvPr>
        </p:nvGraphicFramePr>
        <p:xfrm>
          <a:off x="509451" y="248194"/>
          <a:ext cx="10789920" cy="634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9965" y="229327"/>
            <a:ext cx="60960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Під формою організації освітньої діяльності ми розуміємо спільну діяльність педагога й дітей, що здійснюється в певному порядку і встановленому режимі</a:t>
            </a:r>
            <a:r>
              <a:rPr lang="uk-UA" b="1" i="1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6091" y="1457235"/>
            <a:ext cx="6096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Формування базових особистісних якостей  дошкільників здійснюється як у повсякденному спілкуванні педагога й дітей, так і в процесі керівництва різними видами дитячої діяльності та на спеціальних заняттях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7532" y="2834028"/>
            <a:ext cx="60960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Індивідуальний формат діяльності з дитиною є ефективним для виконання творчих пізнавальних та ігрових завдань різного рівня складності, що забезпечують диференційований підхід до кожного з урахуванням його темпу розвитку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7531" y="4443439"/>
            <a:ext cx="6096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Індивідуальні форми роботи сприяють подоланню прогалин у знаннях і вміннях, дають змогу поглиблено працювати над формуванням особистісних якостей.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Це важливо - 7 Вересня 2016 - Черкаська спеціалізована школа №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ВАЖЛИВО: відстрочка оплати спожитого природного газу підприємствами ТКЕ –  Грицівська ТГ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607423" y="2566853"/>
            <a:ext cx="5590906" cy="144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922</TotalTime>
  <Words>832</Words>
  <Application>Microsoft Office PowerPoint</Application>
  <PresentationFormat>Произвольный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Дата проведення:10.02.2022   Час проведення: 13.30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user2</cp:lastModifiedBy>
  <cp:revision>63</cp:revision>
  <dcterms:created xsi:type="dcterms:W3CDTF">2022-01-17T12:59:32Z</dcterms:created>
  <dcterms:modified xsi:type="dcterms:W3CDTF">2022-02-11T06:36:44Z</dcterms:modified>
</cp:coreProperties>
</file>